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 id="2147483663" r:id="rId6"/>
    <p:sldMasterId id="2147483671" r:id="rId7"/>
  </p:sldMasterIdLst>
  <p:notesMasterIdLst>
    <p:notesMasterId r:id="rId26"/>
  </p:notesMasterIdLst>
  <p:sldIdLst>
    <p:sldId id="256" r:id="rId8"/>
    <p:sldId id="259" r:id="rId9"/>
    <p:sldId id="2076137241" r:id="rId10"/>
    <p:sldId id="263" r:id="rId11"/>
    <p:sldId id="266" r:id="rId12"/>
    <p:sldId id="264" r:id="rId13"/>
    <p:sldId id="265" r:id="rId14"/>
    <p:sldId id="2076137243" r:id="rId15"/>
    <p:sldId id="2076137244" r:id="rId16"/>
    <p:sldId id="1670" r:id="rId17"/>
    <p:sldId id="2042" r:id="rId18"/>
    <p:sldId id="2076137240" r:id="rId19"/>
    <p:sldId id="2076137239" r:id="rId20"/>
    <p:sldId id="2924" r:id="rId21"/>
    <p:sldId id="2076137248" r:id="rId22"/>
    <p:sldId id="2076137245" r:id="rId23"/>
    <p:sldId id="2076137247" r:id="rId24"/>
    <p:sldId id="2076137246" r:id="rId25"/>
  </p:sldIdLst>
  <p:sldSz cx="12192000" cy="6858000"/>
  <p:notesSz cx="6858000" cy="9144000"/>
  <p:custShowLst>
    <p:custShow name="Custom Show 1"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4318256-F579-4D47-96FA-FE16867AFFCE}">
          <p14:sldIdLst>
            <p14:sldId id="256"/>
            <p14:sldId id="259"/>
            <p14:sldId id="2076137241"/>
            <p14:sldId id="263"/>
            <p14:sldId id="266"/>
            <p14:sldId id="264"/>
            <p14:sldId id="265"/>
            <p14:sldId id="2076137243"/>
            <p14:sldId id="2076137244"/>
            <p14:sldId id="1670"/>
            <p14:sldId id="2042"/>
            <p14:sldId id="2076137240"/>
            <p14:sldId id="2076137239"/>
            <p14:sldId id="2924"/>
            <p14:sldId id="2076137248"/>
            <p14:sldId id="2076137245"/>
            <p14:sldId id="2076137247"/>
            <p14:sldId id="2076137246"/>
          </p14:sldIdLst>
        </p14:section>
        <p14:section name="Introduction" id="{2D8E8796-BE9B-4E74-A8C7-A1362B8208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BA7194"/>
    <a:srgbClr val="9BD498"/>
    <a:srgbClr val="95245A"/>
    <a:srgbClr val="7EDA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8C30D2-3CCF-444B-AF05-A1BBD6F9A31A}" v="2" dt="2021-02-16T21:19:32.9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5" autoAdjust="0"/>
    <p:restoredTop sz="86420" autoAdjust="0"/>
  </p:normalViewPr>
  <p:slideViewPr>
    <p:cSldViewPr snapToGrid="0" snapToObjects="1">
      <p:cViewPr varScale="1">
        <p:scale>
          <a:sx n="75" d="100"/>
          <a:sy n="75" d="100"/>
        </p:scale>
        <p:origin x="-130" y="34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McDonnell" userId="389383da-6062-43e3-8cef-6b6a07bf70c9" providerId="ADAL" clId="{448C30D2-3CCF-444B-AF05-A1BBD6F9A31A}"/>
    <pc:docChg chg="custSel modSld">
      <pc:chgData name="Kevin McDonnell" userId="389383da-6062-43e3-8cef-6b6a07bf70c9" providerId="ADAL" clId="{448C30D2-3CCF-444B-AF05-A1BBD6F9A31A}" dt="2021-02-16T21:19:41.092" v="56" actId="20577"/>
      <pc:docMkLst>
        <pc:docMk/>
      </pc:docMkLst>
      <pc:sldChg chg="modSp mod">
        <pc:chgData name="Kevin McDonnell" userId="389383da-6062-43e3-8cef-6b6a07bf70c9" providerId="ADAL" clId="{448C30D2-3CCF-444B-AF05-A1BBD6F9A31A}" dt="2021-02-13T22:12:56.679" v="29" actId="20577"/>
        <pc:sldMkLst>
          <pc:docMk/>
          <pc:sldMk cId="734079916" sldId="256"/>
        </pc:sldMkLst>
        <pc:spChg chg="mod">
          <ac:chgData name="Kevin McDonnell" userId="389383da-6062-43e3-8cef-6b6a07bf70c9" providerId="ADAL" clId="{448C30D2-3CCF-444B-AF05-A1BBD6F9A31A}" dt="2021-02-13T22:12:56.679" v="29" actId="20577"/>
          <ac:spMkLst>
            <pc:docMk/>
            <pc:sldMk cId="734079916" sldId="256"/>
            <ac:spMk id="8" creationId="{00000000-0000-0000-0000-000000000000}"/>
          </ac:spMkLst>
        </pc:spChg>
      </pc:sldChg>
      <pc:sldChg chg="addSp delSp modSp mod modNotesTx">
        <pc:chgData name="Kevin McDonnell" userId="389383da-6062-43e3-8cef-6b6a07bf70c9" providerId="ADAL" clId="{448C30D2-3CCF-444B-AF05-A1BBD6F9A31A}" dt="2021-02-16T21:17:50.977" v="39" actId="20577"/>
        <pc:sldMkLst>
          <pc:docMk/>
          <pc:sldMk cId="3294304088" sldId="2076137240"/>
        </pc:sldMkLst>
        <pc:spChg chg="mod">
          <ac:chgData name="Kevin McDonnell" userId="389383da-6062-43e3-8cef-6b6a07bf70c9" providerId="ADAL" clId="{448C30D2-3CCF-444B-AF05-A1BBD6F9A31A}" dt="2021-02-16T21:17:41.781" v="36" actId="20577"/>
          <ac:spMkLst>
            <pc:docMk/>
            <pc:sldMk cId="3294304088" sldId="2076137240"/>
            <ac:spMk id="2" creationId="{A20C66CF-0567-4C60-B919-DE6DFA26882A}"/>
          </ac:spMkLst>
        </pc:spChg>
        <pc:picChg chg="add mod">
          <ac:chgData name="Kevin McDonnell" userId="389383da-6062-43e3-8cef-6b6a07bf70c9" providerId="ADAL" clId="{448C30D2-3CCF-444B-AF05-A1BBD6F9A31A}" dt="2021-02-16T21:17:38.960" v="33"/>
          <ac:picMkLst>
            <pc:docMk/>
            <pc:sldMk cId="3294304088" sldId="2076137240"/>
            <ac:picMk id="4" creationId="{999993E3-86D4-4EFC-A7D9-3E82D739CD94}"/>
          </ac:picMkLst>
        </pc:picChg>
        <pc:picChg chg="del">
          <ac:chgData name="Kevin McDonnell" userId="389383da-6062-43e3-8cef-6b6a07bf70c9" providerId="ADAL" clId="{448C30D2-3CCF-444B-AF05-A1BBD6F9A31A}" dt="2021-02-16T21:17:38.669" v="32" actId="478"/>
          <ac:picMkLst>
            <pc:docMk/>
            <pc:sldMk cId="3294304088" sldId="2076137240"/>
            <ac:picMk id="29" creationId="{F0046E66-9698-4C8D-B0AD-D17EEAA5DFC0}"/>
          </ac:picMkLst>
        </pc:picChg>
      </pc:sldChg>
      <pc:sldChg chg="modSp mod modAnim">
        <pc:chgData name="Kevin McDonnell" userId="389383da-6062-43e3-8cef-6b6a07bf70c9" providerId="ADAL" clId="{448C30D2-3CCF-444B-AF05-A1BBD6F9A31A}" dt="2021-02-16T21:19:41.092" v="56" actId="20577"/>
        <pc:sldMkLst>
          <pc:docMk/>
          <pc:sldMk cId="3364799194" sldId="2076137247"/>
        </pc:sldMkLst>
        <pc:spChg chg="mod">
          <ac:chgData name="Kevin McDonnell" userId="389383da-6062-43e3-8cef-6b6a07bf70c9" providerId="ADAL" clId="{448C30D2-3CCF-444B-AF05-A1BBD6F9A31A}" dt="2021-02-16T21:19:41.092" v="56" actId="20577"/>
          <ac:spMkLst>
            <pc:docMk/>
            <pc:sldMk cId="3364799194" sldId="2076137247"/>
            <ac:spMk id="14" creationId="{538BBB73-D99A-4ED2-8406-FF9BCCE1BFC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B69AF6-2DB6-EE45-8121-57CBC286C60A}" type="datetimeFigureOut">
              <a:rPr lang="en-US" smtClean="0"/>
              <a:t>2/15/2021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B10EA9-C3A6-6F4E-814A-E19AC44FBA86}" type="slidenum">
              <a:rPr lang="en-US" smtClean="0"/>
              <a:t>‹#›</a:t>
            </a:fld>
            <a:endParaRPr lang="en-US"/>
          </a:p>
        </p:txBody>
      </p:sp>
    </p:spTree>
    <p:extLst>
      <p:ext uri="{BB962C8B-B14F-4D97-AF65-F5344CB8AC3E}">
        <p14:creationId xmlns:p14="http://schemas.microsoft.com/office/powerpoint/2010/main" val="550647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microsoftsearch/configure-connecto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session that is covering Microsoft Search – the what, the why and the how. I hope that you are enjoying the talks so far and hope that I can teach you about how Microsoft Search can help you and how can extend it for your own needs. But first, a little about me.</a:t>
            </a:r>
          </a:p>
        </p:txBody>
      </p:sp>
      <p:sp>
        <p:nvSpPr>
          <p:cNvPr id="4" name="Slide Number Placeholder 3"/>
          <p:cNvSpPr>
            <a:spLocks noGrp="1"/>
          </p:cNvSpPr>
          <p:nvPr>
            <p:ph type="sldNum" sz="quarter" idx="10"/>
          </p:nvPr>
        </p:nvSpPr>
        <p:spPr/>
        <p:txBody>
          <a:bodyPr/>
          <a:lstStyle/>
          <a:p>
            <a:fld id="{B3B10EA9-C3A6-6F4E-814A-E19AC44FBA86}" type="slidenum">
              <a:rPr lang="en-US" smtClean="0"/>
              <a:t>1</a:t>
            </a:fld>
            <a:endParaRPr lang="en-US"/>
          </a:p>
        </p:txBody>
      </p:sp>
    </p:spTree>
    <p:extLst>
      <p:ext uri="{BB962C8B-B14F-4D97-AF65-F5344CB8AC3E}">
        <p14:creationId xmlns:p14="http://schemas.microsoft.com/office/powerpoint/2010/main" val="2314965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2/15/2021 10:00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
        <p:nvSpPr>
          <p:cNvPr id="3" name="Notes Placeholder 2">
            <a:extLst>
              <a:ext uri="{FF2B5EF4-FFF2-40B4-BE49-F238E27FC236}">
                <a16:creationId xmlns:a16="http://schemas.microsoft.com/office/drawing/2014/main" id="{D4F5067E-96DE-4AFB-BF07-BFE41C41EA43}"/>
              </a:ext>
            </a:extLst>
          </p:cNvPr>
          <p:cNvSpPr>
            <a:spLocks noGrp="1"/>
          </p:cNvSpPr>
          <p:nvPr>
            <p:ph type="body" idx="1"/>
          </p:nvPr>
        </p:nvSpPr>
        <p:spPr/>
        <p:txBody>
          <a:bodyPr/>
          <a:lstStyle/>
          <a:p>
            <a:r>
              <a:rPr lang="en-GB" dirty="0"/>
              <a:t>The other key area is that the Microsoft Graph will now power extensions to your search. You can pull your own content in to Microsoft Search and add to your own area. I say that you can but, it’s still in preview. You can request to be on the preview, but I have to confess that I haven’t yet been admitted to this so what I will share now is from Ignite mostly.</a:t>
            </a:r>
          </a:p>
          <a:p>
            <a:endParaRPr lang="en-GB" dirty="0"/>
          </a:p>
        </p:txBody>
      </p:sp>
    </p:spTree>
    <p:extLst>
      <p:ext uri="{BB962C8B-B14F-4D97-AF65-F5344CB8AC3E}">
        <p14:creationId xmlns:p14="http://schemas.microsoft.com/office/powerpoint/2010/main" val="1958519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2/15/2021 10:00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
        <p:nvSpPr>
          <p:cNvPr id="3" name="Notes Placeholder 2">
            <a:extLst>
              <a:ext uri="{FF2B5EF4-FFF2-40B4-BE49-F238E27FC236}">
                <a16:creationId xmlns:a16="http://schemas.microsoft.com/office/drawing/2014/main" id="{E16272DD-6C68-4087-AE3E-D962691A4BE3}"/>
              </a:ext>
            </a:extLst>
          </p:cNvPr>
          <p:cNvSpPr>
            <a:spLocks noGrp="1"/>
          </p:cNvSpPr>
          <p:nvPr>
            <p:ph type="body" idx="1"/>
          </p:nvPr>
        </p:nvSpPr>
        <p:spPr/>
        <p:txBody>
          <a:bodyPr/>
          <a:lstStyle/>
          <a:p>
            <a:r>
              <a:rPr lang="en-GB"/>
              <a:t>There are three areas of the preview, the Microsoft built connectors, partner connectors and finally your own custom connectors.</a:t>
            </a:r>
          </a:p>
        </p:txBody>
      </p:sp>
    </p:spTree>
    <p:extLst>
      <p:ext uri="{BB962C8B-B14F-4D97-AF65-F5344CB8AC3E}">
        <p14:creationId xmlns:p14="http://schemas.microsoft.com/office/powerpoint/2010/main" val="3205400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2/16/2021 9:17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
        <p:nvSpPr>
          <p:cNvPr id="3" name="Notes Placeholder 2">
            <a:extLst>
              <a:ext uri="{FF2B5EF4-FFF2-40B4-BE49-F238E27FC236}">
                <a16:creationId xmlns:a16="http://schemas.microsoft.com/office/drawing/2014/main" id="{CC97A722-5B83-4C35-8659-6B922D4D61F9}"/>
              </a:ext>
            </a:extLst>
          </p:cNvPr>
          <p:cNvSpPr>
            <a:spLocks noGrp="1"/>
          </p:cNvSpPr>
          <p:nvPr>
            <p:ph type="body" idx="1"/>
          </p:nvPr>
        </p:nvSpPr>
        <p:spPr/>
        <p:txBody>
          <a:bodyPr/>
          <a:lstStyle/>
          <a:p>
            <a:r>
              <a:rPr lang="en-GB" dirty="0"/>
              <a:t>Microsoft offers 10 connectors as part of the preview, allowing you to connect to some standard areas. Interestingly, while you would expect things like </a:t>
            </a:r>
            <a:r>
              <a:rPr lang="en-GB" dirty="0" err="1"/>
              <a:t>FileShares</a:t>
            </a:r>
            <a:r>
              <a:rPr lang="en-GB" dirty="0"/>
              <a:t> and possible even Data Lake, it also allows connections to custom databases with SQL, full websites, </a:t>
            </a:r>
            <a:r>
              <a:rPr lang="en-GB" dirty="0" err="1"/>
              <a:t>mediawiki</a:t>
            </a:r>
            <a:r>
              <a:rPr lang="en-GB" dirty="0"/>
              <a:t> and even ServiceNow, strengthening the partnership that Microsoft has with ServiceNow.</a:t>
            </a:r>
          </a:p>
        </p:txBody>
      </p:sp>
    </p:spTree>
    <p:extLst>
      <p:ext uri="{BB962C8B-B14F-4D97-AF65-F5344CB8AC3E}">
        <p14:creationId xmlns:p14="http://schemas.microsoft.com/office/powerpoint/2010/main" val="2878266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96425-B5C7-4E10-8E3C-52CC22C317D7}"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34BDE450-145B-45A1-9F6D-0AD4E4C31992}"/>
              </a:ext>
            </a:extLst>
          </p:cNvPr>
          <p:cNvSpPr>
            <a:spLocks noGrp="1"/>
          </p:cNvSpPr>
          <p:nvPr>
            <p:ph type="body" idx="1"/>
          </p:nvPr>
        </p:nvSpPr>
        <p:spPr/>
        <p:txBody>
          <a:bodyPr/>
          <a:lstStyle/>
          <a:p>
            <a:r>
              <a:rPr lang="en-GB"/>
              <a:t>If those don’t meet your needs, you can use some pre-built connectors from several Microsoft partners. These are likely to incur some costs but will reduce the effort needed to get started with some of these standard services like Salesforce, Twitter, and Lotus Notes. How much? You would need to check with the partners noted on the Microsoft Search Connectors page. There is also the option of building out your own connector. </a:t>
            </a:r>
          </a:p>
          <a:p>
            <a:endParaRPr lang="en-GB"/>
          </a:p>
          <a:p>
            <a:r>
              <a:rPr lang="en-GB"/>
              <a:t>Show some of the details at </a:t>
            </a:r>
            <a:r>
              <a:rPr lang="en-GB">
                <a:hlinkClick r:id="rId3"/>
              </a:rPr>
              <a:t>https://docs.microsoft.com/en-us/microsoftsearch/configure-connector</a:t>
            </a:r>
            <a:endParaRPr lang="en-GB"/>
          </a:p>
        </p:txBody>
      </p:sp>
    </p:spTree>
    <p:extLst>
      <p:ext uri="{BB962C8B-B14F-4D97-AF65-F5344CB8AC3E}">
        <p14:creationId xmlns:p14="http://schemas.microsoft.com/office/powerpoint/2010/main" val="932025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Create Connector to Azure Dev Ops</a:t>
            </a:r>
          </a:p>
        </p:txBody>
      </p:sp>
      <p:sp>
        <p:nvSpPr>
          <p:cNvPr id="4" name="Slide Number Placeholder 3"/>
          <p:cNvSpPr>
            <a:spLocks noGrp="1"/>
          </p:cNvSpPr>
          <p:nvPr>
            <p:ph type="sldNum" sz="quarter" idx="5"/>
          </p:nvPr>
        </p:nvSpPr>
        <p:spPr/>
        <p:txBody>
          <a:bodyPr/>
          <a:lstStyle/>
          <a:p>
            <a:fld id="{12B241E4-48A8-48B9-B080-94F4BF865758}" type="slidenum">
              <a:rPr lang="en-GB" smtClean="0"/>
              <a:t>14</a:t>
            </a:fld>
            <a:endParaRPr lang="en-GB"/>
          </a:p>
        </p:txBody>
      </p:sp>
    </p:spTree>
    <p:extLst>
      <p:ext uri="{BB962C8B-B14F-4D97-AF65-F5344CB8AC3E}">
        <p14:creationId xmlns:p14="http://schemas.microsoft.com/office/powerpoint/2010/main" val="1953161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are you stuck with using all these great things to just being in Microsoft 365? What about custom apps? The answer is you can still access Microsoft Search through an API and naturally, [click] the Microsoft Graph is the place to do it. It provides interfaces for Search to get back results from one call. Let’s have a look at the graph explorer.</a:t>
            </a:r>
          </a:p>
          <a:p>
            <a:r>
              <a:rPr lang="en-GB"/>
              <a:t>Show the search results in graph explorer/</a:t>
            </a:r>
          </a:p>
          <a:p>
            <a:r>
              <a:rPr lang="en-GB"/>
              <a:t>[click]</a:t>
            </a:r>
          </a:p>
          <a:p>
            <a:r>
              <a:rPr lang="en-GB"/>
              <a:t>The results can then be rendered with adaptive cards and you can have a card for each different result type to really get what you need. Using the templating, you can pass on the properties nicely and have the results show not only in your own app but potentially in search from Microsoft 365 as well. </a:t>
            </a:r>
          </a:p>
          <a:p>
            <a:r>
              <a:rPr lang="en-GB"/>
              <a:t>One thing that you can’t yet do is to return the QNA and other custom areas that I talked about earlier. For a solution I needed to create on this, I instead used the </a:t>
            </a:r>
            <a:r>
              <a:rPr lang="en-GB" err="1"/>
              <a:t>QnA</a:t>
            </a:r>
            <a:r>
              <a:rPr lang="en-GB"/>
              <a:t> Maker to set up a few known results. This was pulled together on the </a:t>
            </a:r>
            <a:r>
              <a:rPr lang="en-GB" err="1"/>
              <a:t>ms</a:t>
            </a:r>
            <a:r>
              <a:rPr lang="en-GB"/>
              <a:t>-search-spa app that is available on my </a:t>
            </a:r>
            <a:r>
              <a:rPr lang="en-GB" err="1"/>
              <a:t>Github</a:t>
            </a:r>
            <a:r>
              <a:rPr lang="en-GB"/>
              <a:t> profile. Here’s an example.</a:t>
            </a:r>
          </a:p>
        </p:txBody>
      </p:sp>
      <p:sp>
        <p:nvSpPr>
          <p:cNvPr id="4" name="Slide Number Placeholder 3"/>
          <p:cNvSpPr>
            <a:spLocks noGrp="1"/>
          </p:cNvSpPr>
          <p:nvPr>
            <p:ph type="sldNum" sz="quarter" idx="5"/>
          </p:nvPr>
        </p:nvSpPr>
        <p:spPr/>
        <p:txBody>
          <a:bodyPr/>
          <a:lstStyle/>
          <a:p>
            <a:fld id="{12B241E4-48A8-48B9-B080-94F4BF865758}" type="slidenum">
              <a:rPr lang="en-GB" smtClean="0"/>
              <a:t>16</a:t>
            </a:fld>
            <a:endParaRPr lang="en-GB"/>
          </a:p>
        </p:txBody>
      </p:sp>
    </p:spTree>
    <p:extLst>
      <p:ext uri="{BB962C8B-B14F-4D97-AF65-F5344CB8AC3E}">
        <p14:creationId xmlns:p14="http://schemas.microsoft.com/office/powerpoint/2010/main" val="116474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People search was announced at Ignite and will allow you to search for a person and then search for content connected to them – find documents that they have worked on but also content connected to them. Linked to this will be improved skills and expertise with it not only allowing users to self-attest but have AI driven recommendations based on content created. </a:t>
            </a:r>
          </a:p>
          <a:p>
            <a:r>
              <a:rPr lang="en-GB" sz="1200" b="0" i="0" kern="1200">
                <a:solidFill>
                  <a:schemeClr val="tx1"/>
                </a:solidFill>
                <a:effectLst/>
                <a:latin typeface="+mn-lt"/>
                <a:ea typeface="+mn-ea"/>
                <a:cs typeface="+mn-cs"/>
              </a:rPr>
              <a:t>There will also be more content with Power BI, Conversations (including email, teams chat and yammer) </a:t>
            </a:r>
            <a:endParaRPr lang="en-GB"/>
          </a:p>
          <a:p>
            <a:endParaRPr lang="en-GB"/>
          </a:p>
          <a:p>
            <a:r>
              <a:rPr lang="en-GB"/>
              <a:t>Soon the external connectors should be out of preview and more will become available for people to use.</a:t>
            </a:r>
          </a:p>
          <a:p>
            <a:endParaRPr lang="en-GB"/>
          </a:p>
          <a:p>
            <a:r>
              <a:rPr lang="en-GB"/>
              <a:t>There will be more Hubs to start searching in with Teams search due to be powered by Microsoft Search and also more intelligence search in Outlook Mobile, including voice powered search. Desktop search shouldn’t be far behind either. More admin capabilities are coming including improvements to the recommendations for the answers.</a:t>
            </a:r>
          </a:p>
          <a:p>
            <a:endParaRPr lang="en-GB"/>
          </a:p>
          <a:p>
            <a:r>
              <a:rPr lang="en-GB"/>
              <a:t>The most exciting news though is Project Cortex. It’s not specifically Microsoft Search but it will make use of the same data to make it simpler to find data. Topic search</a:t>
            </a:r>
          </a:p>
          <a:p>
            <a:r>
              <a:rPr lang="en-GB"/>
              <a:t>Where Microsoft Search focuses currently on using search boxes, Project Cortex surfaces more of that data through linked meta data and Knowledge Hubs. But Cortex is a </a:t>
            </a:r>
            <a:r>
              <a:rPr lang="en-GB" err="1"/>
              <a:t>whollllleee</a:t>
            </a:r>
            <a:r>
              <a:rPr lang="en-GB"/>
              <a:t> session in itself.</a:t>
            </a:r>
          </a:p>
        </p:txBody>
      </p:sp>
      <p:sp>
        <p:nvSpPr>
          <p:cNvPr id="4" name="Slide Number Placeholder 3"/>
          <p:cNvSpPr>
            <a:spLocks noGrp="1"/>
          </p:cNvSpPr>
          <p:nvPr>
            <p:ph type="sldNum" sz="quarter" idx="5"/>
          </p:nvPr>
        </p:nvSpPr>
        <p:spPr/>
        <p:txBody>
          <a:bodyPr/>
          <a:lstStyle/>
          <a:p>
            <a:fld id="{12B241E4-48A8-48B9-B080-94F4BF865758}" type="slidenum">
              <a:rPr lang="en-GB" smtClean="0"/>
              <a:t>17</a:t>
            </a:fld>
            <a:endParaRPr lang="en-GB"/>
          </a:p>
        </p:txBody>
      </p:sp>
    </p:spTree>
    <p:extLst>
      <p:ext uri="{BB962C8B-B14F-4D97-AF65-F5344CB8AC3E}">
        <p14:creationId xmlns:p14="http://schemas.microsoft.com/office/powerpoint/2010/main" val="86312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Microsoft Search? It’s the engine that will power search across the whole of Microsoft 365, allowing consistent searches with permissions and scheduling all managed centrally.</a:t>
            </a:r>
          </a:p>
          <a:p>
            <a:endParaRPr lang="en-GB" dirty="0"/>
          </a:p>
          <a:p>
            <a:r>
              <a:rPr lang="en-GB" dirty="0"/>
              <a:t>Why would you use it? Well, so you have just one way on searching that content, instead of having different formats for each different search service like Windows and Office. Add your own results as well with FAQs, Bookmarks and Apps among other things.</a:t>
            </a:r>
          </a:p>
          <a:p>
            <a:endParaRPr lang="en-GB" dirty="0"/>
          </a:p>
          <a:p>
            <a:r>
              <a:rPr lang="en-GB" dirty="0"/>
              <a:t>How do you use it? For the most part, just use that search box now. Some elements like Teams aren’t quite onboard yet but soon you will see that same experience everywhere. Not only via the </a:t>
            </a:r>
            <a:r>
              <a:rPr lang="en-GB" dirty="0" err="1"/>
              <a:t>searchbox</a:t>
            </a:r>
            <a:r>
              <a:rPr lang="en-GB" dirty="0"/>
              <a:t> though but also via the API. One way of accessing, one way to use search results. Formatting can even be consistent with adaptive cards as well.</a:t>
            </a:r>
          </a:p>
          <a:p>
            <a:endParaRPr lang="en-GB" dirty="0"/>
          </a:p>
          <a:p>
            <a:r>
              <a:rPr lang="en-GB" dirty="0"/>
              <a:t>So get using Microsoft Search and hopefully now you have a good idea on how to get started.</a:t>
            </a:r>
          </a:p>
        </p:txBody>
      </p:sp>
      <p:sp>
        <p:nvSpPr>
          <p:cNvPr id="4" name="Slide Number Placeholder 3"/>
          <p:cNvSpPr>
            <a:spLocks noGrp="1"/>
          </p:cNvSpPr>
          <p:nvPr>
            <p:ph type="sldNum" sz="quarter" idx="5"/>
          </p:nvPr>
        </p:nvSpPr>
        <p:spPr/>
        <p:txBody>
          <a:bodyPr/>
          <a:lstStyle/>
          <a:p>
            <a:fld id="{12B241E4-48A8-48B9-B080-94F4BF865758}" type="slidenum">
              <a:rPr lang="en-GB" smtClean="0"/>
              <a:t>18</a:t>
            </a:fld>
            <a:endParaRPr lang="en-GB"/>
          </a:p>
        </p:txBody>
      </p:sp>
    </p:spTree>
    <p:extLst>
      <p:ext uri="{BB962C8B-B14F-4D97-AF65-F5344CB8AC3E}">
        <p14:creationId xmlns:p14="http://schemas.microsoft.com/office/powerpoint/2010/main" val="3096927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am a Solutions Architect at CPS, a Microsoft Gold Partner based in the UK, where I focus on Modern Workplace which includes Office 365/</a:t>
            </a:r>
            <a:r>
              <a:rPr lang="en-GB" dirty="0" err="1"/>
              <a:t>SharePoint.Teams</a:t>
            </a:r>
            <a:r>
              <a:rPr lang="en-GB" dirty="0"/>
              <a:t> and that sort of thing and also do a decent amount of Azure focused development. I blog at www.mcd79.com and I’m a co-host along with  Al Eardley and Garry Trinder for the </a:t>
            </a:r>
            <a:r>
              <a:rPr lang="en-GB" dirty="0" err="1"/>
              <a:t>GreyHatBeard</a:t>
            </a:r>
            <a:r>
              <a:rPr lang="en-GB" dirty="0"/>
              <a:t> podcast which you can find at greyhatbeard.com or on Apple Store, Google Play or Spotify. Please do feel free to reach out to me (or whichever other cliched phrase you prefer) on Twitter or LinkedIn.</a:t>
            </a:r>
          </a:p>
          <a:p>
            <a:endParaRPr lang="en-GB" dirty="0"/>
          </a:p>
          <a:p>
            <a:r>
              <a:rPr lang="en-GB" dirty="0"/>
              <a:t>I have been working with SharePoint for over 15 years now and spent plenty of time swearing about search but also building some amazing solutions on top of it. It’s probably the area that people complain about most as people just expect it to work as it is so key to getting what you want. Managing indexes for this could be complex and would often break so why not let Microsoft manage it.</a:t>
            </a:r>
          </a:p>
          <a:p>
            <a:endParaRPr lang="en-GB" dirty="0"/>
          </a:p>
          <a:p>
            <a:r>
              <a:rPr lang="en-GB" dirty="0"/>
              <a:t>But before we get too far, what do people think search is these days?</a:t>
            </a:r>
          </a:p>
        </p:txBody>
      </p:sp>
      <p:sp>
        <p:nvSpPr>
          <p:cNvPr id="4" name="Slide Number Placeholder 3"/>
          <p:cNvSpPr>
            <a:spLocks noGrp="1"/>
          </p:cNvSpPr>
          <p:nvPr>
            <p:ph type="sldNum" sz="quarter" idx="5"/>
          </p:nvPr>
        </p:nvSpPr>
        <p:spPr/>
        <p:txBody>
          <a:bodyPr/>
          <a:lstStyle/>
          <a:p>
            <a:fld id="{12B241E4-48A8-48B9-B080-94F4BF865758}" type="slidenum">
              <a:rPr lang="en-GB" smtClean="0"/>
              <a:t>2</a:t>
            </a:fld>
            <a:endParaRPr lang="en-GB"/>
          </a:p>
        </p:txBody>
      </p:sp>
    </p:spTree>
    <p:extLst>
      <p:ext uri="{BB962C8B-B14F-4D97-AF65-F5344CB8AC3E}">
        <p14:creationId xmlns:p14="http://schemas.microsoft.com/office/powerpoint/2010/main" val="1688884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 decided to ask 40 people, mostly outside of the SharePoint community who would know a definitive answer (or at least should). I should have asked Microsoft Search but was pretty sure no-one would have known that! Anyway, here’s the most common phrases they came back with. Click</a:t>
            </a:r>
          </a:p>
          <a:p>
            <a:endParaRPr lang="en-GB"/>
          </a:p>
          <a:p>
            <a:r>
              <a:rPr lang="en-GB"/>
              <a:t>Content was a top one which is good and interesting that management, people, queries and search appeared. </a:t>
            </a:r>
          </a:p>
          <a:p>
            <a:r>
              <a:rPr lang="en-GB"/>
              <a:t>[Click]</a:t>
            </a:r>
          </a:p>
          <a:p>
            <a:r>
              <a:rPr lang="en-GB"/>
              <a:t>The answers ranged from the obvious to the more abstract [click]</a:t>
            </a:r>
          </a:p>
          <a:p>
            <a:r>
              <a:rPr lang="en-GB"/>
              <a:t>Some people [click] hadn’t heard from me for a while and were worried for my mental state</a:t>
            </a:r>
          </a:p>
          <a:p>
            <a:r>
              <a:rPr lang="en-GB"/>
              <a:t>[click] while others were too clever for their own good.</a:t>
            </a:r>
          </a:p>
          <a:p>
            <a:endParaRPr lang="en-GB"/>
          </a:p>
          <a:p>
            <a:r>
              <a:rPr lang="en-GB"/>
              <a:t>Ultimately it showed that there’s a little understanding of what SharePoint search should be. What about Microsoft Search though?</a:t>
            </a:r>
          </a:p>
        </p:txBody>
      </p:sp>
      <p:sp>
        <p:nvSpPr>
          <p:cNvPr id="4" name="Slide Number Placeholder 3"/>
          <p:cNvSpPr>
            <a:spLocks noGrp="1"/>
          </p:cNvSpPr>
          <p:nvPr>
            <p:ph type="sldNum" sz="quarter" idx="5"/>
          </p:nvPr>
        </p:nvSpPr>
        <p:spPr/>
        <p:txBody>
          <a:bodyPr/>
          <a:lstStyle/>
          <a:p>
            <a:fld id="{12B241E4-48A8-48B9-B080-94F4BF865758}" type="slidenum">
              <a:rPr lang="en-GB" smtClean="0"/>
              <a:t>3</a:t>
            </a:fld>
            <a:endParaRPr lang="en-GB"/>
          </a:p>
        </p:txBody>
      </p:sp>
    </p:spTree>
    <p:extLst>
      <p:ext uri="{BB962C8B-B14F-4D97-AF65-F5344CB8AC3E}">
        <p14:creationId xmlns:p14="http://schemas.microsoft.com/office/powerpoint/2010/main" val="2748669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came from the last Ignite. It shows that Microsoft Search is all about that same search experience across Microsoft 365. The vision is to be able to use the same index, the same service, the same AI services for all Microsoft 365 services. In PowerPoint and looking for content? See the same from Word or SharePoint. Looking to get your emails from Bing? That too. Want to find the last Teams message from within Windows? That’s the plan.</a:t>
            </a:r>
          </a:p>
        </p:txBody>
      </p:sp>
      <p:sp>
        <p:nvSpPr>
          <p:cNvPr id="4" name="Slide Number Placeholder 3"/>
          <p:cNvSpPr>
            <a:spLocks noGrp="1"/>
          </p:cNvSpPr>
          <p:nvPr>
            <p:ph type="sldNum" sz="quarter" idx="5"/>
          </p:nvPr>
        </p:nvSpPr>
        <p:spPr/>
        <p:txBody>
          <a:bodyPr/>
          <a:lstStyle/>
          <a:p>
            <a:fld id="{12B241E4-48A8-48B9-B080-94F4BF865758}" type="slidenum">
              <a:rPr lang="en-GB" smtClean="0"/>
              <a:t>4</a:t>
            </a:fld>
            <a:endParaRPr lang="en-GB"/>
          </a:p>
        </p:txBody>
      </p:sp>
    </p:spTree>
    <p:extLst>
      <p:ext uri="{BB962C8B-B14F-4D97-AF65-F5344CB8AC3E}">
        <p14:creationId xmlns:p14="http://schemas.microsoft.com/office/powerpoint/2010/main" val="2646244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is it just SharePoint Search extended? Many of you will have come from the SharePoint world and know how powerful SharePoint Search can be. However, it’s actually built on top of the Bing technology. Does that mean that SharePoint Search disappears? Actually, far from it.</a:t>
            </a:r>
          </a:p>
          <a:p>
            <a:endParaRPr lang="en-GB"/>
          </a:p>
        </p:txBody>
      </p:sp>
      <p:sp>
        <p:nvSpPr>
          <p:cNvPr id="4" name="Slide Number Placeholder 3"/>
          <p:cNvSpPr>
            <a:spLocks noGrp="1"/>
          </p:cNvSpPr>
          <p:nvPr>
            <p:ph type="sldNum" sz="quarter" idx="5"/>
          </p:nvPr>
        </p:nvSpPr>
        <p:spPr/>
        <p:txBody>
          <a:bodyPr/>
          <a:lstStyle/>
          <a:p>
            <a:fld id="{12B241E4-48A8-48B9-B080-94F4BF865758}" type="slidenum">
              <a:rPr lang="en-GB" smtClean="0"/>
              <a:t>5</a:t>
            </a:fld>
            <a:endParaRPr lang="en-GB"/>
          </a:p>
        </p:txBody>
      </p:sp>
    </p:spTree>
    <p:extLst>
      <p:ext uri="{BB962C8B-B14F-4D97-AF65-F5344CB8AC3E}">
        <p14:creationId xmlns:p14="http://schemas.microsoft.com/office/powerpoint/2010/main" val="473876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Instead, SharePoint Search becomes one of the sources for the search service. It is then indexed to the central service along with Office.com, Outlook, Teams, Bing, etc. But it doesn’t stop there. As announced at Ignite, you can now bring non-Microsoft content onboard using Graph Connectors Ingestion Service. More on that later.</a:t>
            </a:r>
          </a:p>
        </p:txBody>
      </p:sp>
      <p:sp>
        <p:nvSpPr>
          <p:cNvPr id="4" name="Slide Number Placeholder 3"/>
          <p:cNvSpPr>
            <a:spLocks noGrp="1"/>
          </p:cNvSpPr>
          <p:nvPr>
            <p:ph type="sldNum" sz="quarter" idx="5"/>
          </p:nvPr>
        </p:nvSpPr>
        <p:spPr/>
        <p:txBody>
          <a:bodyPr/>
          <a:lstStyle/>
          <a:p>
            <a:fld id="{12B241E4-48A8-48B9-B080-94F4BF865758}" type="slidenum">
              <a:rPr lang="en-GB" smtClean="0"/>
              <a:t>6</a:t>
            </a:fld>
            <a:endParaRPr lang="en-GB"/>
          </a:p>
        </p:txBody>
      </p:sp>
    </p:spTree>
    <p:extLst>
      <p:ext uri="{BB962C8B-B14F-4D97-AF65-F5344CB8AC3E}">
        <p14:creationId xmlns:p14="http://schemas.microsoft.com/office/powerpoint/2010/main" val="3253442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now, you just need to know that you can search from all over. But how does that look from within SharePoint? Let’s see some real content.</a:t>
            </a:r>
          </a:p>
          <a:p>
            <a:endParaRPr lang="en-GB" dirty="0"/>
          </a:p>
          <a:p>
            <a:r>
              <a:rPr lang="en-GB" dirty="0"/>
              <a:t>Login to </a:t>
            </a:r>
            <a:r>
              <a:rPr lang="en-GB" dirty="0" err="1"/>
              <a:t>Grpah</a:t>
            </a:r>
            <a:r>
              <a:rPr lang="en-GB" dirty="0"/>
              <a:t> Project Dev space</a:t>
            </a:r>
          </a:p>
          <a:p>
            <a:r>
              <a:rPr lang="en-GB" dirty="0"/>
              <a:t>Go to office .com</a:t>
            </a:r>
          </a:p>
          <a:p>
            <a:r>
              <a:rPr lang="en-GB" dirty="0"/>
              <a:t>Search for Project and see apps plus the SP site</a:t>
            </a:r>
          </a:p>
          <a:p>
            <a:r>
              <a:rPr lang="en-GB" dirty="0"/>
              <a:t>Search for Mark 8 and see contents in files as well as the site itself</a:t>
            </a:r>
          </a:p>
          <a:p>
            <a:r>
              <a:rPr lang="en-GB" dirty="0"/>
              <a:t>Click on view all results. Note the extra items like News. Extend the news to see intro.</a:t>
            </a:r>
          </a:p>
          <a:p>
            <a:r>
              <a:rPr lang="en-GB" dirty="0"/>
              <a:t>Note pagination – third page has a PDF</a:t>
            </a:r>
          </a:p>
          <a:p>
            <a:r>
              <a:rPr lang="en-GB" dirty="0"/>
              <a:t>Filters – filter by some date ranges</a:t>
            </a:r>
          </a:p>
          <a:p>
            <a:r>
              <a:rPr lang="en-GB" dirty="0"/>
              <a:t>Note the verticals, selecting files and then news.</a:t>
            </a:r>
          </a:p>
          <a:p>
            <a:r>
              <a:rPr lang="en-GB" dirty="0"/>
              <a:t>Then flip to People and see no-one there. Search for John and find the name</a:t>
            </a:r>
          </a:p>
          <a:p>
            <a:r>
              <a:rPr lang="en-GB" dirty="0"/>
              <a:t>Search for marketing and see the people with marketing in their title, projects, skills etc</a:t>
            </a:r>
          </a:p>
          <a:p>
            <a:r>
              <a:rPr lang="en-GB" dirty="0"/>
              <a:t>Flip back to the All vertical and see the people cards</a:t>
            </a:r>
          </a:p>
          <a:p>
            <a:r>
              <a:rPr lang="en-GB" dirty="0"/>
              <a:t>Note the filters have expanded based on the content there</a:t>
            </a:r>
          </a:p>
          <a:p>
            <a:r>
              <a:rPr lang="en-GB" dirty="0"/>
              <a:t>Note some of the PowerPoints showing real content</a:t>
            </a:r>
          </a:p>
          <a:p>
            <a:endParaRPr lang="en-GB" dirty="0"/>
          </a:p>
          <a:p>
            <a:endParaRPr lang="en-GB" dirty="0"/>
          </a:p>
        </p:txBody>
      </p:sp>
      <p:sp>
        <p:nvSpPr>
          <p:cNvPr id="4" name="Slide Number Placeholder 3"/>
          <p:cNvSpPr>
            <a:spLocks noGrp="1"/>
          </p:cNvSpPr>
          <p:nvPr>
            <p:ph type="sldNum" sz="quarter" idx="5"/>
          </p:nvPr>
        </p:nvSpPr>
        <p:spPr/>
        <p:txBody>
          <a:bodyPr/>
          <a:lstStyle/>
          <a:p>
            <a:fld id="{12B241E4-48A8-48B9-B080-94F4BF865758}" type="slidenum">
              <a:rPr lang="en-GB" smtClean="0"/>
              <a:t>7</a:t>
            </a:fld>
            <a:endParaRPr lang="en-GB"/>
          </a:p>
        </p:txBody>
      </p:sp>
    </p:spTree>
    <p:extLst>
      <p:ext uri="{BB962C8B-B14F-4D97-AF65-F5344CB8AC3E}">
        <p14:creationId xmlns:p14="http://schemas.microsoft.com/office/powerpoint/2010/main" val="1976386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about SharePoint? Flip over to SharePoint</a:t>
            </a:r>
          </a:p>
          <a:p>
            <a:r>
              <a:rPr lang="en-GB" dirty="0"/>
              <a:t>Search again for Mark 8</a:t>
            </a:r>
          </a:p>
          <a:p>
            <a:r>
              <a:rPr lang="en-GB" dirty="0"/>
              <a:t>Compare with Office.com searching for Mark 8</a:t>
            </a:r>
          </a:p>
          <a:p>
            <a:r>
              <a:rPr lang="en-GB" dirty="0"/>
              <a:t>Strange that some of the icons different</a:t>
            </a:r>
          </a:p>
          <a:p>
            <a:r>
              <a:rPr lang="en-GB" dirty="0"/>
              <a:t>Otherwise the same. See I told you</a:t>
            </a:r>
          </a:p>
          <a:p>
            <a:r>
              <a:rPr lang="en-GB" dirty="0"/>
              <a:t>Click on the Mark 8 Project Site</a:t>
            </a:r>
          </a:p>
          <a:p>
            <a:r>
              <a:rPr lang="en-GB" dirty="0"/>
              <a:t>Look at the top – search this site</a:t>
            </a:r>
          </a:p>
          <a:p>
            <a:r>
              <a:rPr lang="en-GB" dirty="0"/>
              <a:t>Search for Mark 8 – note all the results in this site. Click on Organisation – see results outside of the site</a:t>
            </a:r>
          </a:p>
          <a:p>
            <a:r>
              <a:rPr lang="en-GB" dirty="0"/>
              <a:t>Click on Exit Search and then click on Documents</a:t>
            </a:r>
          </a:p>
          <a:p>
            <a:r>
              <a:rPr lang="en-GB" dirty="0"/>
              <a:t>Note that it says Search This Library. Awesome, easy hidden stuff.</a:t>
            </a:r>
          </a:p>
          <a:p>
            <a:r>
              <a:rPr lang="en-GB" dirty="0"/>
              <a:t>Click expand to search all items in this site.</a:t>
            </a:r>
          </a:p>
          <a:p>
            <a:r>
              <a:rPr lang="en-GB" dirty="0"/>
              <a:t>Scroll to the bottom and see Classic Search Results</a:t>
            </a:r>
          </a:p>
          <a:p>
            <a:r>
              <a:rPr lang="en-GB" dirty="0"/>
              <a:t>Take out the pages in the link if it doesn’t work and mutter about stupid things changing</a:t>
            </a:r>
          </a:p>
          <a:p>
            <a:r>
              <a:rPr lang="en-GB" dirty="0"/>
              <a:t>Compare differences. Looks classic. But more filters. Looks worse but can change things.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2B241E4-48A8-48B9-B080-94F4BF865758}" type="slidenum">
              <a:rPr lang="en-GB" smtClean="0"/>
              <a:t>8</a:t>
            </a:fld>
            <a:endParaRPr lang="en-GB"/>
          </a:p>
        </p:txBody>
      </p:sp>
    </p:spTree>
    <p:extLst>
      <p:ext uri="{BB962C8B-B14F-4D97-AF65-F5344CB8AC3E}">
        <p14:creationId xmlns:p14="http://schemas.microsoft.com/office/powerpoint/2010/main" val="2855149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OK, so many of you may be thinking at this point that not much has really changed. Especially from the SharePoint side, it does feel much the same if I am brutally honest. But there is more. I mean it’s Modern right? Actually, there is more than that. Let’s take a look at the search centre.</a:t>
            </a:r>
          </a:p>
          <a:p>
            <a:r>
              <a:rPr lang="en-GB"/>
              <a:t>Go to the admin centre and look under settings</a:t>
            </a:r>
          </a:p>
          <a:p>
            <a:r>
              <a:rPr lang="en-GB"/>
              <a:t>Look at acronyms and add one – </a:t>
            </a:r>
            <a:r>
              <a:rPr lang="en-GB" sz="1200" b="1" i="0" kern="1200">
                <a:solidFill>
                  <a:schemeClr val="tx1"/>
                </a:solidFill>
                <a:effectLst/>
                <a:latin typeface="+mn-lt"/>
                <a:ea typeface="+mn-ea"/>
                <a:cs typeface="+mn-cs"/>
              </a:rPr>
              <a:t>NSFW</a:t>
            </a:r>
            <a:r>
              <a:rPr lang="en-GB" sz="1200" b="0" i="0" kern="1200">
                <a:solidFill>
                  <a:schemeClr val="tx1"/>
                </a:solidFill>
                <a:effectLst/>
                <a:latin typeface="+mn-lt"/>
                <a:ea typeface="+mn-ea"/>
                <a:cs typeface="+mn-cs"/>
              </a:rPr>
              <a:t> — Neglected to Save File in Word</a:t>
            </a:r>
            <a:endParaRPr lang="en-GB"/>
          </a:p>
          <a:p>
            <a:r>
              <a:rPr lang="en-GB"/>
              <a:t>Look at bookmarks and add one – mcd79 to https://www.mcd79.com</a:t>
            </a:r>
          </a:p>
          <a:p>
            <a:r>
              <a:rPr lang="en-GB"/>
              <a:t>Look at locations</a:t>
            </a:r>
          </a:p>
          <a:p>
            <a:r>
              <a:rPr lang="en-GB"/>
              <a:t>Look at Q&amp;A</a:t>
            </a:r>
          </a:p>
          <a:p>
            <a:r>
              <a:rPr lang="en-GB"/>
              <a:t>Go back and add a bookmark for leave. Add </a:t>
            </a:r>
            <a:r>
              <a:rPr lang="en-GB" err="1"/>
              <a:t>powerapp</a:t>
            </a:r>
            <a:r>
              <a:rPr lang="en-GB"/>
              <a:t> id </a:t>
            </a:r>
            <a:r>
              <a:rPr lang="en-GB" sz="1200" b="0" i="0" kern="1200">
                <a:solidFill>
                  <a:schemeClr val="tx1"/>
                </a:solidFill>
                <a:effectLst/>
                <a:latin typeface="+mn-lt"/>
                <a:ea typeface="+mn-ea"/>
                <a:cs typeface="+mn-cs"/>
              </a:rPr>
              <a:t>77c7a576-2113-4996-81b5-410ec9787bdc</a:t>
            </a:r>
          </a:p>
          <a:p>
            <a:r>
              <a:rPr lang="en-GB" sz="1200" b="0" i="0" kern="1200">
                <a:solidFill>
                  <a:schemeClr val="tx1"/>
                </a:solidFill>
                <a:effectLst/>
                <a:latin typeface="+mn-lt"/>
                <a:ea typeface="+mn-ea"/>
                <a:cs typeface="+mn-cs"/>
              </a:rPr>
              <a:t>Let’s try those out</a:t>
            </a:r>
          </a:p>
          <a:p>
            <a:r>
              <a:rPr lang="en-GB" sz="1200" b="0" i="0" kern="1200">
                <a:solidFill>
                  <a:schemeClr val="tx1"/>
                </a:solidFill>
                <a:effectLst/>
                <a:latin typeface="+mn-lt"/>
                <a:ea typeface="+mn-ea"/>
                <a:cs typeface="+mn-cs"/>
              </a:rPr>
              <a:t> search for collab365</a:t>
            </a:r>
          </a:p>
          <a:p>
            <a:r>
              <a:rPr lang="en-GB" sz="1200" b="0" i="0" kern="1200">
                <a:solidFill>
                  <a:schemeClr val="tx1"/>
                </a:solidFill>
                <a:effectLst/>
                <a:latin typeface="+mn-lt"/>
                <a:ea typeface="+mn-ea"/>
                <a:cs typeface="+mn-cs"/>
              </a:rPr>
              <a:t>Search for </a:t>
            </a:r>
            <a:r>
              <a:rPr lang="en-GB" sz="1200" b="0" i="0" kern="1200" err="1">
                <a:solidFill>
                  <a:schemeClr val="tx1"/>
                </a:solidFill>
                <a:effectLst/>
                <a:latin typeface="+mn-lt"/>
                <a:ea typeface="+mn-ea"/>
                <a:cs typeface="+mn-cs"/>
              </a:rPr>
              <a:t>sevenoaks</a:t>
            </a:r>
            <a:r>
              <a:rPr lang="en-GB" sz="1200" b="0" i="0" kern="1200">
                <a:solidFill>
                  <a:schemeClr val="tx1"/>
                </a:solidFill>
                <a:effectLst/>
                <a:latin typeface="+mn-lt"/>
                <a:ea typeface="+mn-ea"/>
                <a:cs typeface="+mn-cs"/>
              </a:rPr>
              <a:t> (may need </a:t>
            </a:r>
            <a:r>
              <a:rPr lang="en-GB" sz="1200" b="0" i="0" kern="1200" err="1">
                <a:solidFill>
                  <a:schemeClr val="tx1"/>
                </a:solidFill>
                <a:effectLst/>
                <a:latin typeface="+mn-lt"/>
                <a:ea typeface="+mn-ea"/>
                <a:cs typeface="+mn-cs"/>
              </a:rPr>
              <a:t>cpsdemos</a:t>
            </a:r>
            <a:r>
              <a:rPr lang="en-GB" sz="1200" b="0" i="0" kern="1200">
                <a:solidFill>
                  <a:schemeClr val="tx1"/>
                </a:solidFill>
                <a:effectLst/>
                <a:latin typeface="+mn-lt"/>
                <a:ea typeface="+mn-ea"/>
                <a:cs typeface="+mn-cs"/>
              </a:rPr>
              <a:t> for that)</a:t>
            </a:r>
          </a:p>
          <a:p>
            <a:r>
              <a:rPr lang="en-GB" sz="1200" b="0" i="0" kern="1200">
                <a:solidFill>
                  <a:schemeClr val="tx1"/>
                </a:solidFill>
                <a:effectLst/>
                <a:latin typeface="+mn-lt"/>
                <a:ea typeface="+mn-ea"/>
                <a:cs typeface="+mn-cs"/>
              </a:rPr>
              <a:t>Back to admin</a:t>
            </a:r>
          </a:p>
          <a:p>
            <a:r>
              <a:rPr lang="en-GB" sz="1200" b="0" i="0" kern="1200">
                <a:solidFill>
                  <a:schemeClr val="tx1"/>
                </a:solidFill>
                <a:effectLst/>
                <a:latin typeface="+mn-lt"/>
                <a:ea typeface="+mn-ea"/>
                <a:cs typeface="+mn-cs"/>
              </a:rPr>
              <a:t>Enable search in Bing under configuration</a:t>
            </a:r>
          </a:p>
          <a:p>
            <a:r>
              <a:rPr lang="en-GB" sz="1200" b="0" i="0" kern="1200">
                <a:solidFill>
                  <a:schemeClr val="tx1"/>
                </a:solidFill>
                <a:effectLst/>
                <a:latin typeface="+mn-lt"/>
                <a:ea typeface="+mn-ea"/>
                <a:cs typeface="+mn-cs"/>
              </a:rPr>
              <a:t>Go to bing.com</a:t>
            </a:r>
          </a:p>
          <a:p>
            <a:r>
              <a:rPr lang="en-GB" sz="1200" b="0" i="0" kern="1200">
                <a:solidFill>
                  <a:schemeClr val="tx1"/>
                </a:solidFill>
                <a:effectLst/>
                <a:latin typeface="+mn-lt"/>
                <a:ea typeface="+mn-ea"/>
                <a:cs typeface="+mn-cs"/>
              </a:rPr>
              <a:t>Search for collab365</a:t>
            </a:r>
          </a:p>
          <a:p>
            <a:endParaRPr lang="en-GB" sz="1200" b="0" i="0" kern="1200">
              <a:solidFill>
                <a:schemeClr val="tx1"/>
              </a:solidFill>
              <a:effectLst/>
              <a:latin typeface="+mn-lt"/>
              <a:ea typeface="+mn-ea"/>
              <a:cs typeface="+mn-cs"/>
            </a:endParaRPr>
          </a:p>
          <a:p>
            <a:endParaRPr lang="en-GB" sz="1200" b="0" i="0" kern="1200">
              <a:solidFill>
                <a:schemeClr val="tx1"/>
              </a:solidFill>
              <a:effectLst/>
              <a:latin typeface="+mn-lt"/>
              <a:ea typeface="+mn-ea"/>
              <a:cs typeface="+mn-cs"/>
            </a:endParaRPr>
          </a:p>
          <a:p>
            <a:endParaRPr lang="en-GB" sz="1200" b="0" i="0" kern="1200">
              <a:solidFill>
                <a:schemeClr val="tx1"/>
              </a:solidFill>
              <a:effectLst/>
              <a:latin typeface="+mn-lt"/>
              <a:ea typeface="+mn-ea"/>
              <a:cs typeface="+mn-cs"/>
            </a:endParaRPr>
          </a:p>
          <a:p>
            <a:endParaRPr lang="en-GB"/>
          </a:p>
          <a:p>
            <a:endParaRPr lang="en-GB"/>
          </a:p>
        </p:txBody>
      </p:sp>
      <p:sp>
        <p:nvSpPr>
          <p:cNvPr id="4" name="Slide Number Placeholder 3"/>
          <p:cNvSpPr>
            <a:spLocks noGrp="1"/>
          </p:cNvSpPr>
          <p:nvPr>
            <p:ph type="sldNum" sz="quarter" idx="5"/>
          </p:nvPr>
        </p:nvSpPr>
        <p:spPr/>
        <p:txBody>
          <a:bodyPr/>
          <a:lstStyle/>
          <a:p>
            <a:fld id="{12B241E4-48A8-48B9-B080-94F4BF865758}" type="slidenum">
              <a:rPr lang="en-GB" smtClean="0"/>
              <a:t>9</a:t>
            </a:fld>
            <a:endParaRPr lang="en-GB"/>
          </a:p>
        </p:txBody>
      </p:sp>
    </p:spTree>
    <p:extLst>
      <p:ext uri="{BB962C8B-B14F-4D97-AF65-F5344CB8AC3E}">
        <p14:creationId xmlns:p14="http://schemas.microsoft.com/office/powerpoint/2010/main" val="143295054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p:cNvSpPr/>
          <p:nvPr userDrawn="1"/>
        </p:nvSpPr>
        <p:spPr>
          <a:xfrm>
            <a:off x="2652601" y="365124"/>
            <a:ext cx="2289600" cy="205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4943627" y="2418481"/>
            <a:ext cx="2289600" cy="205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2659422" y="4470481"/>
            <a:ext cx="2282400" cy="205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7692130" y="2824480"/>
            <a:ext cx="4034527" cy="2164361"/>
          </a:xfrm>
        </p:spPr>
        <p:txBody>
          <a:bodyPr anchor="b"/>
          <a:lstStyle/>
          <a:p>
            <a:r>
              <a:rPr lang="en-GB" dirty="0"/>
              <a:t>CLICK TO EDIT MASTER TITLE STYLE</a:t>
            </a:r>
            <a:endParaRPr lang="en-US" dirty="0"/>
          </a:p>
        </p:txBody>
      </p:sp>
      <p:pic>
        <p:nvPicPr>
          <p:cNvPr id="26" name="Picture 2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00575" y="1078201"/>
            <a:ext cx="593236" cy="686177"/>
          </a:xfrm>
          <a:prstGeom prst="rect">
            <a:avLst/>
          </a:prstGeom>
        </p:spPr>
      </p:pic>
      <p:pic>
        <p:nvPicPr>
          <p:cNvPr id="30" name="Picture 2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06279" y="3172443"/>
            <a:ext cx="636939" cy="636939"/>
          </a:xfrm>
          <a:prstGeom prst="rect">
            <a:avLst/>
          </a:prstGeom>
        </p:spPr>
      </p:pic>
      <p:pic>
        <p:nvPicPr>
          <p:cNvPr id="32" name="Picture 3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84792" y="5115961"/>
            <a:ext cx="425022" cy="749098"/>
          </a:xfrm>
          <a:prstGeom prst="rect">
            <a:avLst/>
          </a:prstGeom>
        </p:spPr>
      </p:pic>
      <p:sp>
        <p:nvSpPr>
          <p:cNvPr id="8" name="Rectangle 7"/>
          <p:cNvSpPr/>
          <p:nvPr userDrawn="1"/>
        </p:nvSpPr>
        <p:spPr>
          <a:xfrm>
            <a:off x="858558" y="368745"/>
            <a:ext cx="1806259" cy="205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75218" y="365124"/>
            <a:ext cx="2052000" cy="2052000"/>
          </a:xfrm>
          <a:prstGeom prst="rect">
            <a:avLst/>
          </a:prstGeom>
        </p:spPr>
      </p:pic>
      <p:sp>
        <p:nvSpPr>
          <p:cNvPr id="19" name="Text Placeholder 7"/>
          <p:cNvSpPr>
            <a:spLocks noGrp="1"/>
          </p:cNvSpPr>
          <p:nvPr>
            <p:ph type="body" sz="quarter" idx="13" hasCustomPrompt="1"/>
          </p:nvPr>
        </p:nvSpPr>
        <p:spPr>
          <a:xfrm>
            <a:off x="7691438" y="5180546"/>
            <a:ext cx="4035219" cy="403826"/>
          </a:xfrm>
        </p:spPr>
        <p:txBody>
          <a:bodyPr>
            <a:normAutofit/>
          </a:bodyPr>
          <a:lstStyle>
            <a:lvl1pPr>
              <a:defRPr sz="1800" baseline="0">
                <a:solidFill>
                  <a:schemeClr val="accent1"/>
                </a:solidFill>
              </a:defRPr>
            </a:lvl1pPr>
          </a:lstStyle>
          <a:p>
            <a:pPr lvl="0"/>
            <a:r>
              <a:rPr lang="en-GB" dirty="0"/>
              <a:t>Speaker Name</a:t>
            </a:r>
            <a:endParaRPr lang="en-US" dirty="0"/>
          </a:p>
        </p:txBody>
      </p:sp>
      <p:sp>
        <p:nvSpPr>
          <p:cNvPr id="21" name="Text Placeholder 7"/>
          <p:cNvSpPr>
            <a:spLocks noGrp="1"/>
          </p:cNvSpPr>
          <p:nvPr>
            <p:ph type="body" sz="quarter" idx="14" hasCustomPrompt="1"/>
          </p:nvPr>
        </p:nvSpPr>
        <p:spPr>
          <a:xfrm>
            <a:off x="7691438" y="5649998"/>
            <a:ext cx="4035219" cy="403826"/>
          </a:xfrm>
        </p:spPr>
        <p:txBody>
          <a:bodyPr>
            <a:normAutofit/>
          </a:bodyPr>
          <a:lstStyle>
            <a:lvl1pPr>
              <a:defRPr sz="1400" baseline="0">
                <a:solidFill>
                  <a:schemeClr val="tx1"/>
                </a:solidFill>
              </a:defRPr>
            </a:lvl1pPr>
          </a:lstStyle>
          <a:p>
            <a:pPr lvl="0"/>
            <a:r>
              <a:rPr lang="en-GB" dirty="0"/>
              <a:t>Speaker Position, Company Name</a:t>
            </a:r>
            <a:endParaRPr lang="en-US" dirty="0"/>
          </a:p>
        </p:txBody>
      </p:sp>
      <p:sp>
        <p:nvSpPr>
          <p:cNvPr id="23" name="Text Placeholder 7"/>
          <p:cNvSpPr>
            <a:spLocks noGrp="1"/>
          </p:cNvSpPr>
          <p:nvPr>
            <p:ph type="body" sz="quarter" idx="15" hasCustomPrompt="1"/>
          </p:nvPr>
        </p:nvSpPr>
        <p:spPr>
          <a:xfrm>
            <a:off x="7691438" y="6106920"/>
            <a:ext cx="4035219" cy="403826"/>
          </a:xfrm>
        </p:spPr>
        <p:txBody>
          <a:bodyPr>
            <a:normAutofit/>
          </a:bodyPr>
          <a:lstStyle>
            <a:lvl1pPr>
              <a:defRPr sz="1100" baseline="0">
                <a:solidFill>
                  <a:schemeClr val="tx1"/>
                </a:solidFill>
              </a:defRPr>
            </a:lvl1pPr>
          </a:lstStyle>
          <a:p>
            <a:pPr lvl="0"/>
            <a:r>
              <a:rPr lang="en-GB" dirty="0"/>
              <a:t>Date</a:t>
            </a:r>
            <a:endParaRPr lang="en-US" dirty="0"/>
          </a:p>
        </p:txBody>
      </p:sp>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536802" y="1263124"/>
            <a:ext cx="1146816" cy="244042"/>
          </a:xfrm>
          <a:prstGeom prst="rect">
            <a:avLst/>
          </a:prstGeom>
        </p:spPr>
      </p:pic>
      <p:pic>
        <p:nvPicPr>
          <p:cNvPr id="4" name="Picture 3"/>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469071" y="5472356"/>
            <a:ext cx="1386599" cy="244042"/>
          </a:xfrm>
          <a:prstGeom prst="rect">
            <a:avLst/>
          </a:prstGeom>
        </p:spPr>
      </p:pic>
      <p:pic>
        <p:nvPicPr>
          <p:cNvPr id="5" name="Picture 4"/>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99107" y="3344798"/>
            <a:ext cx="1207558" cy="256968"/>
          </a:xfrm>
          <a:prstGeom prst="rect">
            <a:avLst/>
          </a:prstGeom>
        </p:spPr>
      </p:pic>
      <p:sp>
        <p:nvSpPr>
          <p:cNvPr id="31" name="Rectangle 30"/>
          <p:cNvSpPr/>
          <p:nvPr userDrawn="1"/>
        </p:nvSpPr>
        <p:spPr>
          <a:xfrm>
            <a:off x="7234653" y="365803"/>
            <a:ext cx="2289600" cy="20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029834" y="1057188"/>
            <a:ext cx="769997" cy="657064"/>
          </a:xfrm>
          <a:prstGeom prst="rect">
            <a:avLst/>
          </a:prstGeom>
        </p:spPr>
      </p:pic>
      <p:sp>
        <p:nvSpPr>
          <p:cNvPr id="37" name="Rectangle 36"/>
          <p:cNvSpPr/>
          <p:nvPr userDrawn="1"/>
        </p:nvSpPr>
        <p:spPr>
          <a:xfrm>
            <a:off x="373395" y="2418481"/>
            <a:ext cx="2289600" cy="2052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7"/>
          <p:cNvSpPr>
            <a:spLocks noGrp="1"/>
          </p:cNvSpPr>
          <p:nvPr>
            <p:ph type="body" sz="quarter" idx="16" hasCustomPrompt="1"/>
          </p:nvPr>
        </p:nvSpPr>
        <p:spPr>
          <a:xfrm>
            <a:off x="9909387" y="1721025"/>
            <a:ext cx="1817270" cy="702872"/>
          </a:xfrm>
        </p:spPr>
        <p:txBody>
          <a:bodyPr anchor="b">
            <a:normAutofit/>
          </a:bodyPr>
          <a:lstStyle>
            <a:lvl1pPr>
              <a:defRPr sz="1100" baseline="0">
                <a:solidFill>
                  <a:schemeClr val="tx1"/>
                </a:solidFill>
              </a:defRPr>
            </a:lvl1pPr>
          </a:lstStyle>
          <a:p>
            <a:pPr lvl="0"/>
            <a:r>
              <a:rPr lang="en-GB" dirty="0"/>
              <a:t>Client Name</a:t>
            </a:r>
            <a:endParaRPr lang="en-US" dirty="0"/>
          </a:p>
        </p:txBody>
      </p:sp>
    </p:spTree>
    <p:extLst>
      <p:ext uri="{BB962C8B-B14F-4D97-AF65-F5344CB8AC3E}">
        <p14:creationId xmlns:p14="http://schemas.microsoft.com/office/powerpoint/2010/main" val="65337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4" name="Footer Placeholder 3"/>
          <p:cNvSpPr>
            <a:spLocks noGrp="1"/>
          </p:cNvSpPr>
          <p:nvPr>
            <p:ph type="ftr" sz="quarter" idx="11"/>
          </p:nvPr>
        </p:nvSpPr>
        <p:spPr>
          <a:xfrm>
            <a:off x="7721424" y="6356350"/>
            <a:ext cx="4114800" cy="365125"/>
          </a:xfrm>
        </p:spPr>
        <p:txBody>
          <a:bodyPr/>
          <a:lstStyle/>
          <a:p>
            <a:endParaRPr lang="en-US"/>
          </a:p>
        </p:txBody>
      </p:sp>
      <p:sp>
        <p:nvSpPr>
          <p:cNvPr id="75" name="Title 1"/>
          <p:cNvSpPr>
            <a:spLocks noGrp="1"/>
          </p:cNvSpPr>
          <p:nvPr>
            <p:ph type="title" hasCustomPrompt="1"/>
          </p:nvPr>
        </p:nvSpPr>
        <p:spPr>
          <a:xfrm>
            <a:off x="1405757" y="365126"/>
            <a:ext cx="10515600" cy="839360"/>
          </a:xfrm>
        </p:spPr>
        <p:txBody>
          <a:bodyPr/>
          <a:lstStyle/>
          <a:p>
            <a:r>
              <a:rPr lang="en-GB" dirty="0"/>
              <a:t>CLICK TO EDIT MASTER TITLE STYLE</a:t>
            </a:r>
            <a:endParaRPr lang="en-US" dirty="0"/>
          </a:p>
        </p:txBody>
      </p:sp>
      <p:sp>
        <p:nvSpPr>
          <p:cNvPr id="76" name="Content Placeholder 2"/>
          <p:cNvSpPr>
            <a:spLocks noGrp="1"/>
          </p:cNvSpPr>
          <p:nvPr>
            <p:ph idx="1"/>
          </p:nvPr>
        </p:nvSpPr>
        <p:spPr>
          <a:xfrm>
            <a:off x="1405755" y="1469813"/>
            <a:ext cx="10515600" cy="45042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330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Slide - with Subhead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CLICK TO EDIT MASTER TITLE STYLE</a:t>
            </a:r>
            <a:endParaRPr lang="en-US" dirty="0"/>
          </a:p>
        </p:txBody>
      </p:sp>
      <p:sp>
        <p:nvSpPr>
          <p:cNvPr id="3" name="Content Placeholder 2"/>
          <p:cNvSpPr>
            <a:spLocks noGrp="1"/>
          </p:cNvSpPr>
          <p:nvPr>
            <p:ph sz="half" idx="1"/>
          </p:nvPr>
        </p:nvSpPr>
        <p:spPr>
          <a:xfrm>
            <a:off x="1412060" y="1825625"/>
            <a:ext cx="5181600" cy="4285089"/>
          </a:xfrm>
          <a:noFill/>
        </p:spPr>
        <p:txBody>
          <a:bodyPr/>
          <a:lstStyle>
            <a:lvl1pPr>
              <a:defRPr>
                <a:solidFill>
                  <a:schemeClr val="tx1"/>
                </a:solidFill>
              </a:defRPr>
            </a:lvl1pPr>
            <a:lvl2pPr marL="488950" indent="-263525">
              <a:buFontTx/>
              <a:buBlip>
                <a:blip r:embed="rId2"/>
              </a:buBlip>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46060" y="1825625"/>
            <a:ext cx="5181600" cy="4285089"/>
          </a:xfrm>
          <a:solidFill>
            <a:schemeClr val="bg1"/>
          </a:solidFill>
        </p:spPr>
        <p:txBody>
          <a:bodyPr/>
          <a:lstStyle>
            <a:lvl1pPr>
              <a:defRPr>
                <a:solidFill>
                  <a:schemeClr val="tx1"/>
                </a:solidFill>
              </a:defRPr>
            </a:lvl1pPr>
            <a:lvl2pPr marL="488950" indent="-263525">
              <a:buFontTx/>
              <a:buBlip>
                <a:blip r:embed="rId2"/>
              </a:buBlip>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8" name="Text Placeholder 7"/>
          <p:cNvSpPr>
            <a:spLocks noGrp="1"/>
          </p:cNvSpPr>
          <p:nvPr>
            <p:ph type="body" sz="quarter" idx="13" hasCustomPrompt="1"/>
          </p:nvPr>
        </p:nvSpPr>
        <p:spPr>
          <a:xfrm>
            <a:off x="1405755" y="1311275"/>
            <a:ext cx="5181600" cy="447675"/>
          </a:xfrm>
        </p:spPr>
        <p:txBody>
          <a:bodyPr>
            <a:normAutofit/>
          </a:bodyPr>
          <a:lstStyle>
            <a:lvl1pPr>
              <a:defRPr sz="1800" baseline="0">
                <a:solidFill>
                  <a:schemeClr val="accent1"/>
                </a:solidFill>
              </a:defRPr>
            </a:lvl1pPr>
          </a:lstStyle>
          <a:p>
            <a:pPr lvl="0"/>
            <a:r>
              <a:rPr lang="en-GB" dirty="0"/>
              <a:t>Click to edit Master subtitle style</a:t>
            </a:r>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5220" y="6199000"/>
            <a:ext cx="988313" cy="339911"/>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5220" y="365126"/>
            <a:ext cx="841878" cy="841878"/>
          </a:xfrm>
          <a:prstGeom prst="rect">
            <a:avLst/>
          </a:prstGeom>
        </p:spPr>
      </p:pic>
      <p:sp>
        <p:nvSpPr>
          <p:cNvPr id="11" name="Text Placeholder 7">
            <a:extLst>
              <a:ext uri="{FF2B5EF4-FFF2-40B4-BE49-F238E27FC236}">
                <a16:creationId xmlns:a16="http://schemas.microsoft.com/office/drawing/2014/main" id="{4FB1942F-8A21-44CC-98C7-684CDFF9E605}"/>
              </a:ext>
            </a:extLst>
          </p:cNvPr>
          <p:cNvSpPr>
            <a:spLocks noGrp="1"/>
          </p:cNvSpPr>
          <p:nvPr>
            <p:ph type="body" sz="quarter" idx="14" hasCustomPrompt="1"/>
          </p:nvPr>
        </p:nvSpPr>
        <p:spPr>
          <a:xfrm>
            <a:off x="6739755" y="1311274"/>
            <a:ext cx="5181600" cy="447675"/>
          </a:xfrm>
        </p:spPr>
        <p:txBody>
          <a:bodyPr>
            <a:normAutofit/>
          </a:bodyPr>
          <a:lstStyle>
            <a:lvl1pPr>
              <a:defRPr sz="1800" baseline="0">
                <a:solidFill>
                  <a:schemeClr val="accent1"/>
                </a:solidFill>
              </a:defRPr>
            </a:lvl1pPr>
          </a:lstStyle>
          <a:p>
            <a:pPr lvl="0"/>
            <a:r>
              <a:rPr lang="en-GB" dirty="0"/>
              <a:t>Click to edit Master subtitle style</a:t>
            </a:r>
            <a:endParaRPr lang="en-US" dirty="0"/>
          </a:p>
        </p:txBody>
      </p:sp>
    </p:spTree>
    <p:extLst>
      <p:ext uri="{BB962C8B-B14F-4D97-AF65-F5344CB8AC3E}">
        <p14:creationId xmlns:p14="http://schemas.microsoft.com/office/powerpoint/2010/main" val="110445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Slide - without Subhead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CLICK TO EDIT MASTER TITLE STYLE</a:t>
            </a:r>
            <a:endParaRPr lang="en-US" dirty="0"/>
          </a:p>
        </p:txBody>
      </p:sp>
      <p:sp>
        <p:nvSpPr>
          <p:cNvPr id="3" name="Content Placeholder 2"/>
          <p:cNvSpPr>
            <a:spLocks noGrp="1"/>
          </p:cNvSpPr>
          <p:nvPr>
            <p:ph sz="half" idx="1"/>
          </p:nvPr>
        </p:nvSpPr>
        <p:spPr>
          <a:xfrm>
            <a:off x="1412060" y="1429173"/>
            <a:ext cx="5181600" cy="4681541"/>
          </a:xfrm>
          <a:solidFill>
            <a:schemeClr val="bg1"/>
          </a:solidFill>
        </p:spPr>
        <p:txBody>
          <a:bodyPr/>
          <a:lstStyle>
            <a:lvl1pPr>
              <a:defRPr>
                <a:solidFill>
                  <a:schemeClr val="tx1"/>
                </a:solidFill>
              </a:defRPr>
            </a:lvl1pPr>
            <a:lvl2pPr marL="488950" indent="-263525">
              <a:buFontTx/>
              <a:buBlip>
                <a:blip r:embed="rId2"/>
              </a:buBlip>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46060" y="1429173"/>
            <a:ext cx="5181600" cy="4681541"/>
          </a:xfrm>
          <a:solidFill>
            <a:schemeClr val="bg1"/>
          </a:solidFill>
        </p:spPr>
        <p:txBody>
          <a:bodyPr/>
          <a:lstStyle>
            <a:lvl1pPr>
              <a:defRPr>
                <a:solidFill>
                  <a:schemeClr val="tx1"/>
                </a:solidFill>
              </a:defRPr>
            </a:lvl1pPr>
            <a:lvl2pPr marL="488950" indent="-263525">
              <a:buFontTx/>
              <a:buBlip>
                <a:blip r:embed="rId2"/>
              </a:buBlip>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5220" y="6199000"/>
            <a:ext cx="988313" cy="339911"/>
          </a:xfrm>
          <a:prstGeom prst="rect">
            <a:avLst/>
          </a:prstGeom>
        </p:spPr>
      </p:pic>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5220" y="365126"/>
            <a:ext cx="841878" cy="841878"/>
          </a:xfrm>
          <a:prstGeom prst="rect">
            <a:avLst/>
          </a:prstGeom>
        </p:spPr>
      </p:pic>
    </p:spTree>
    <p:extLst>
      <p:ext uri="{BB962C8B-B14F-4D97-AF65-F5344CB8AC3E}">
        <p14:creationId xmlns:p14="http://schemas.microsoft.com/office/powerpoint/2010/main" val="171896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Subheading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6" name="Title 1"/>
          <p:cNvSpPr>
            <a:spLocks noGrp="1"/>
          </p:cNvSpPr>
          <p:nvPr>
            <p:ph type="title" hasCustomPrompt="1"/>
          </p:nvPr>
        </p:nvSpPr>
        <p:spPr>
          <a:xfrm>
            <a:off x="1405757" y="365126"/>
            <a:ext cx="10515600" cy="839360"/>
          </a:xfrm>
        </p:spPr>
        <p:txBody>
          <a:bodyPr/>
          <a:lstStyle/>
          <a:p>
            <a:r>
              <a:rPr lang="en-GB" dirty="0"/>
              <a:t>CLICK TO EDIT MASTER TITLE STYLE</a:t>
            </a:r>
            <a:endParaRPr lang="en-US" dirty="0"/>
          </a:p>
        </p:txBody>
      </p:sp>
      <p:sp>
        <p:nvSpPr>
          <p:cNvPr id="7" name="Text Placeholder 7"/>
          <p:cNvSpPr>
            <a:spLocks noGrp="1"/>
          </p:cNvSpPr>
          <p:nvPr>
            <p:ph type="body" sz="quarter" idx="13" hasCustomPrompt="1"/>
          </p:nvPr>
        </p:nvSpPr>
        <p:spPr>
          <a:xfrm>
            <a:off x="1405757" y="1311275"/>
            <a:ext cx="10515600" cy="447675"/>
          </a:xfrm>
        </p:spPr>
        <p:txBody>
          <a:bodyPr>
            <a:normAutofit/>
          </a:bodyPr>
          <a:lstStyle>
            <a:lvl1pPr>
              <a:defRPr sz="1800" baseline="0">
                <a:solidFill>
                  <a:schemeClr val="accent1"/>
                </a:solidFill>
              </a:defRPr>
            </a:lvl1pPr>
          </a:lstStyle>
          <a:p>
            <a:pPr lvl="0"/>
            <a:r>
              <a:rPr lang="en-GB" dirty="0"/>
              <a:t>Click to edit Master subtitle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5220" y="6199000"/>
            <a:ext cx="988313" cy="339911"/>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5220" y="365126"/>
            <a:ext cx="841878" cy="841878"/>
          </a:xfrm>
          <a:prstGeom prst="rect">
            <a:avLst/>
          </a:prstGeom>
        </p:spPr>
      </p:pic>
    </p:spTree>
    <p:extLst>
      <p:ext uri="{BB962C8B-B14F-4D97-AF65-F5344CB8AC3E}">
        <p14:creationId xmlns:p14="http://schemas.microsoft.com/office/powerpoint/2010/main" val="194672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6" name="Title 1"/>
          <p:cNvSpPr>
            <a:spLocks noGrp="1"/>
          </p:cNvSpPr>
          <p:nvPr>
            <p:ph type="title" hasCustomPrompt="1"/>
          </p:nvPr>
        </p:nvSpPr>
        <p:spPr>
          <a:xfrm>
            <a:off x="1405757" y="365126"/>
            <a:ext cx="10515600" cy="839360"/>
          </a:xfrm>
        </p:spPr>
        <p:txBody>
          <a:bodyPr/>
          <a:lstStyle/>
          <a:p>
            <a:r>
              <a:rPr lang="en-GB" dirty="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5220" y="6199000"/>
            <a:ext cx="988313" cy="339911"/>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5220" y="365126"/>
            <a:ext cx="841878" cy="841878"/>
          </a:xfrm>
          <a:prstGeom prst="rect">
            <a:avLst/>
          </a:prstGeom>
        </p:spPr>
      </p:pic>
    </p:spTree>
    <p:extLst>
      <p:ext uri="{BB962C8B-B14F-4D97-AF65-F5344CB8AC3E}">
        <p14:creationId xmlns:p14="http://schemas.microsoft.com/office/powerpoint/2010/main" val="34790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6" name="Media Placeholder 5"/>
          <p:cNvSpPr>
            <a:spLocks noGrp="1" noChangeAspect="1"/>
          </p:cNvSpPr>
          <p:nvPr>
            <p:ph type="media" sz="quarter" idx="12"/>
          </p:nvPr>
        </p:nvSpPr>
        <p:spPr>
          <a:xfrm>
            <a:off x="2226093" y="1343222"/>
            <a:ext cx="7680000" cy="4320000"/>
          </a:xfrm>
        </p:spPr>
        <p:txBody>
          <a:bodyPr/>
          <a:lstStyle/>
          <a:p>
            <a:r>
              <a:rPr lang="en-US"/>
              <a:t>Click icon to add media</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5220" y="6199000"/>
            <a:ext cx="988313" cy="339911"/>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5220" y="365126"/>
            <a:ext cx="841878" cy="841878"/>
          </a:xfrm>
          <a:prstGeom prst="rect">
            <a:avLst/>
          </a:prstGeom>
        </p:spPr>
      </p:pic>
    </p:spTree>
    <p:extLst>
      <p:ext uri="{BB962C8B-B14F-4D97-AF65-F5344CB8AC3E}">
        <p14:creationId xmlns:p14="http://schemas.microsoft.com/office/powerpoint/2010/main" val="1693158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2207485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0902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883356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61309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Breaker Orange">
    <p:bg>
      <p:bgRef idx="1001">
        <a:schemeClr val="bg1"/>
      </p:bgRef>
    </p:bg>
    <p:spTree>
      <p:nvGrpSpPr>
        <p:cNvPr id="1" name=""/>
        <p:cNvGrpSpPr/>
        <p:nvPr/>
      </p:nvGrpSpPr>
      <p:grpSpPr>
        <a:xfrm>
          <a:off x="0" y="0"/>
          <a:ext cx="0" cy="0"/>
          <a:chOff x="0" y="0"/>
          <a:chExt cx="0" cy="0"/>
        </a:xfrm>
      </p:grpSpPr>
      <p:sp>
        <p:nvSpPr>
          <p:cNvPr id="6" name="Rounded Rectangle 5"/>
          <p:cNvSpPr/>
          <p:nvPr userDrawn="1"/>
        </p:nvSpPr>
        <p:spPr>
          <a:xfrm>
            <a:off x="309846" y="303790"/>
            <a:ext cx="932567" cy="8356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userDrawn="1"/>
        </p:nvSpPr>
        <p:spPr>
          <a:xfrm>
            <a:off x="369392" y="363336"/>
            <a:ext cx="11469362" cy="6176742"/>
          </a:xfrm>
          <a:custGeom>
            <a:avLst/>
            <a:gdLst>
              <a:gd name="connsiteX0" fmla="*/ 684286 w 11469362"/>
              <a:gd name="connsiteY0" fmla="*/ 0 h 6176742"/>
              <a:gd name="connsiteX1" fmla="*/ 11469362 w 11469362"/>
              <a:gd name="connsiteY1" fmla="*/ 0 h 6176742"/>
              <a:gd name="connsiteX2" fmla="*/ 11469362 w 11469362"/>
              <a:gd name="connsiteY2" fmla="*/ 260392 h 6176742"/>
              <a:gd name="connsiteX3" fmla="*/ 11469362 w 11469362"/>
              <a:gd name="connsiteY3" fmla="*/ 5916350 h 6176742"/>
              <a:gd name="connsiteX4" fmla="*/ 11469362 w 11469362"/>
              <a:gd name="connsiteY4" fmla="*/ 6176742 h 6176742"/>
              <a:gd name="connsiteX5" fmla="*/ 0 w 11469362"/>
              <a:gd name="connsiteY5" fmla="*/ 6176742 h 6176742"/>
              <a:gd name="connsiteX6" fmla="*/ 0 w 11469362"/>
              <a:gd name="connsiteY6" fmla="*/ 913387 h 6176742"/>
              <a:gd name="connsiteX7" fmla="*/ 0 w 11469362"/>
              <a:gd name="connsiteY7" fmla="*/ 260392 h 6176742"/>
              <a:gd name="connsiteX8" fmla="*/ 0 w 11469362"/>
              <a:gd name="connsiteY8" fmla="*/ 182682 h 6176742"/>
              <a:gd name="connsiteX9" fmla="*/ 182682 w 11469362"/>
              <a:gd name="connsiteY9" fmla="*/ 0 h 6176742"/>
              <a:gd name="connsiteX10" fmla="*/ 684286 w 11469362"/>
              <a:gd name="connsiteY10" fmla="*/ 0 h 617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9362" h="6176742">
                <a:moveTo>
                  <a:pt x="684286" y="0"/>
                </a:moveTo>
                <a:lnTo>
                  <a:pt x="11469362" y="0"/>
                </a:lnTo>
                <a:lnTo>
                  <a:pt x="11469362" y="260392"/>
                </a:lnTo>
                <a:lnTo>
                  <a:pt x="11469362" y="5916350"/>
                </a:lnTo>
                <a:lnTo>
                  <a:pt x="11469362" y="6176742"/>
                </a:lnTo>
                <a:lnTo>
                  <a:pt x="0" y="6176742"/>
                </a:lnTo>
                <a:lnTo>
                  <a:pt x="0" y="913387"/>
                </a:lnTo>
                <a:lnTo>
                  <a:pt x="0" y="260392"/>
                </a:lnTo>
                <a:lnTo>
                  <a:pt x="0" y="182682"/>
                </a:lnTo>
                <a:cubicBezTo>
                  <a:pt x="0" y="81790"/>
                  <a:pt x="81790" y="0"/>
                  <a:pt x="182682" y="0"/>
                </a:cubicBezTo>
                <a:lnTo>
                  <a:pt x="68428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524000" y="1994882"/>
            <a:ext cx="9144000" cy="2387600"/>
          </a:xfrm>
        </p:spPr>
        <p:txBody>
          <a:bodyPr anchor="ctr">
            <a:normAutofit/>
          </a:bodyPr>
          <a:lstStyle>
            <a:lvl1pPr algn="ctr">
              <a:defRPr sz="6000" b="0">
                <a:solidFill>
                  <a:schemeClr val="bg1"/>
                </a:solidFill>
              </a:defRPr>
            </a:lvl1pPr>
          </a:lstStyle>
          <a:p>
            <a:r>
              <a:rPr lang="en-GB" dirty="0"/>
              <a:t>CLICK TO EDIT MASTER TITLE STYLE</a:t>
            </a:r>
            <a:endParaRPr lang="en-US" dirty="0"/>
          </a:p>
        </p:txBody>
      </p:sp>
    </p:spTree>
    <p:extLst>
      <p:ext uri="{BB962C8B-B14F-4D97-AF65-F5344CB8AC3E}">
        <p14:creationId xmlns:p14="http://schemas.microsoft.com/office/powerpoint/2010/main" val="4808541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2827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reen Sa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23482"/>
      </p:ext>
    </p:extLst>
  </p:cSld>
  <p:clrMapOvr>
    <a:masterClrMapping/>
  </p:clrMapOvr>
  <mc:AlternateContent xmlns:mc="http://schemas.openxmlformats.org/markup-compatibility/2006" xmlns:p14="http://schemas.microsoft.com/office/powerpoint/2010/main">
    <mc:Choice Requires="p14">
      <p:transition spd="med" p14:dur="700" advClick="0" advTm="90000">
        <p:fade/>
      </p:transition>
    </mc:Choice>
    <mc:Fallback xmlns="">
      <p:transition spd="med" advClick="0" advTm="9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670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you Slide">
    <p:spTree>
      <p:nvGrpSpPr>
        <p:cNvPr id="1" name=""/>
        <p:cNvGrpSpPr/>
        <p:nvPr/>
      </p:nvGrpSpPr>
      <p:grpSpPr>
        <a:xfrm>
          <a:off x="0" y="0"/>
          <a:ext cx="0" cy="0"/>
          <a:chOff x="0" y="0"/>
          <a:chExt cx="0" cy="0"/>
        </a:xfrm>
      </p:grpSpPr>
      <p:sp>
        <p:nvSpPr>
          <p:cNvPr id="5" name="TextBox 4"/>
          <p:cNvSpPr txBox="1"/>
          <p:nvPr userDrawn="1"/>
        </p:nvSpPr>
        <p:spPr>
          <a:xfrm>
            <a:off x="3857413" y="2025227"/>
            <a:ext cx="4863254" cy="523220"/>
          </a:xfrm>
          <a:prstGeom prst="rect">
            <a:avLst/>
          </a:prstGeom>
          <a:noFill/>
        </p:spPr>
        <p:txBody>
          <a:bodyPr wrap="square" rtlCol="0">
            <a:spAutoFit/>
          </a:bodyPr>
          <a:lstStyle/>
          <a:p>
            <a:pPr algn="ctr"/>
            <a:r>
              <a:rPr lang="en-US" sz="2800" dirty="0">
                <a:solidFill>
                  <a:schemeClr val="bg1"/>
                </a:solidFill>
              </a:rPr>
              <a:t>THANK-YOU</a:t>
            </a:r>
          </a:p>
        </p:txBody>
      </p:sp>
      <p:sp>
        <p:nvSpPr>
          <p:cNvPr id="7" name="Text Placeholder 6"/>
          <p:cNvSpPr>
            <a:spLocks noGrp="1"/>
          </p:cNvSpPr>
          <p:nvPr>
            <p:ph type="body" sz="quarter" idx="10" hasCustomPrompt="1"/>
          </p:nvPr>
        </p:nvSpPr>
        <p:spPr>
          <a:xfrm>
            <a:off x="1818640" y="3367088"/>
            <a:ext cx="8940800" cy="365019"/>
          </a:xfrm>
          <a:prstGeom prst="rect">
            <a:avLst/>
          </a:prstGeom>
        </p:spPr>
        <p:txBody>
          <a:bodyPr/>
          <a:lstStyle>
            <a:lvl1pPr marL="0" indent="0" algn="ctr">
              <a:buNone/>
              <a:defRPr sz="1800" baseline="0">
                <a:solidFill>
                  <a:schemeClr val="bg1"/>
                </a:solidFill>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GB" dirty="0"/>
              <a:t>Click to edit Speaker Name</a:t>
            </a:r>
          </a:p>
        </p:txBody>
      </p:sp>
      <p:sp>
        <p:nvSpPr>
          <p:cNvPr id="9" name="Text Placeholder 8"/>
          <p:cNvSpPr>
            <a:spLocks noGrp="1"/>
          </p:cNvSpPr>
          <p:nvPr>
            <p:ph type="body" sz="quarter" idx="11" hasCustomPrompt="1"/>
          </p:nvPr>
        </p:nvSpPr>
        <p:spPr>
          <a:xfrm>
            <a:off x="1818640" y="3813070"/>
            <a:ext cx="8940800" cy="305117"/>
          </a:xfrm>
          <a:prstGeom prst="rect">
            <a:avLst/>
          </a:prstGeom>
        </p:spPr>
        <p:txBody>
          <a:bodyPr/>
          <a:lstStyle>
            <a:lvl1pPr marL="0" indent="0" algn="ctr">
              <a:buNone/>
              <a:defRPr sz="1400">
                <a:solidFill>
                  <a:schemeClr val="bg1"/>
                </a:solidFill>
              </a:defRPr>
            </a:lvl1pPr>
            <a:lvl2pPr marL="457200" indent="0" algn="ctr">
              <a:buNone/>
              <a:defRPr sz="1800">
                <a:solidFill>
                  <a:schemeClr val="bg1"/>
                </a:solidFill>
              </a:defRPr>
            </a:lvl2pPr>
            <a:lvl3pPr marL="914400" indent="0" algn="ctr">
              <a:buNone/>
              <a:defRPr sz="1800">
                <a:solidFill>
                  <a:schemeClr val="bg1"/>
                </a:solidFill>
              </a:defRPr>
            </a:lvl3pPr>
            <a:lvl4pPr marL="1371600" indent="0" algn="ctr">
              <a:buNone/>
              <a:defRPr sz="1800">
                <a:solidFill>
                  <a:schemeClr val="bg1"/>
                </a:solidFill>
              </a:defRPr>
            </a:lvl4pPr>
            <a:lvl5pPr marL="1828800" indent="0" algn="ctr">
              <a:buNone/>
              <a:defRPr sz="1800">
                <a:solidFill>
                  <a:schemeClr val="bg1"/>
                </a:solidFill>
              </a:defRPr>
            </a:lvl5pPr>
          </a:lstStyle>
          <a:p>
            <a:pPr lvl="0"/>
            <a:r>
              <a:rPr lang="en-GB" dirty="0"/>
              <a:t>Click to edit Speaker contact details</a:t>
            </a:r>
          </a:p>
        </p:txBody>
      </p:sp>
      <p:sp>
        <p:nvSpPr>
          <p:cNvPr id="11" name="TextBox 10"/>
          <p:cNvSpPr txBox="1"/>
          <p:nvPr userDrawn="1"/>
        </p:nvSpPr>
        <p:spPr>
          <a:xfrm>
            <a:off x="1788160" y="5757333"/>
            <a:ext cx="9001760" cy="307777"/>
          </a:xfrm>
          <a:prstGeom prst="rect">
            <a:avLst/>
          </a:prstGeom>
          <a:noFill/>
        </p:spPr>
        <p:txBody>
          <a:bodyPr wrap="square" rtlCol="0">
            <a:spAutoFit/>
          </a:bodyPr>
          <a:lstStyle/>
          <a:p>
            <a:pPr algn="ctr"/>
            <a:r>
              <a:rPr lang="en-US" sz="1400" b="1" dirty="0" err="1">
                <a:solidFill>
                  <a:schemeClr val="bg1"/>
                </a:solidFill>
              </a:rPr>
              <a:t>www.cps.co.uk</a:t>
            </a:r>
            <a:endParaRPr lang="en-US" sz="1400" b="1" dirty="0">
              <a:solidFill>
                <a:schemeClr val="bg1"/>
              </a:solidFill>
            </a:endParaRPr>
          </a:p>
        </p:txBody>
      </p:sp>
    </p:spTree>
    <p:extLst>
      <p:ext uri="{BB962C8B-B14F-4D97-AF65-F5344CB8AC3E}">
        <p14:creationId xmlns:p14="http://schemas.microsoft.com/office/powerpoint/2010/main" val="16202823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hank-you Slide">
    <p:spTree>
      <p:nvGrpSpPr>
        <p:cNvPr id="1" name=""/>
        <p:cNvGrpSpPr/>
        <p:nvPr/>
      </p:nvGrpSpPr>
      <p:grpSpPr>
        <a:xfrm>
          <a:off x="0" y="0"/>
          <a:ext cx="0" cy="0"/>
          <a:chOff x="0" y="0"/>
          <a:chExt cx="0" cy="0"/>
        </a:xfrm>
      </p:grpSpPr>
      <p:sp>
        <p:nvSpPr>
          <p:cNvPr id="5" name="TextBox 4"/>
          <p:cNvSpPr txBox="1"/>
          <p:nvPr userDrawn="1"/>
        </p:nvSpPr>
        <p:spPr>
          <a:xfrm>
            <a:off x="3857413" y="2025227"/>
            <a:ext cx="4863254" cy="523220"/>
          </a:xfrm>
          <a:prstGeom prst="rect">
            <a:avLst/>
          </a:prstGeom>
          <a:noFill/>
        </p:spPr>
        <p:txBody>
          <a:bodyPr wrap="square" rtlCol="0">
            <a:spAutoFit/>
          </a:bodyPr>
          <a:lstStyle/>
          <a:p>
            <a:pPr algn="ctr"/>
            <a:r>
              <a:rPr lang="en-US" sz="2800" dirty="0">
                <a:solidFill>
                  <a:schemeClr val="bg1"/>
                </a:solidFill>
              </a:rPr>
              <a:t>THANK-YOU</a:t>
            </a:r>
          </a:p>
        </p:txBody>
      </p:sp>
      <p:sp>
        <p:nvSpPr>
          <p:cNvPr id="7" name="Text Placeholder 6"/>
          <p:cNvSpPr>
            <a:spLocks noGrp="1"/>
          </p:cNvSpPr>
          <p:nvPr>
            <p:ph type="body" sz="quarter" idx="10" hasCustomPrompt="1"/>
          </p:nvPr>
        </p:nvSpPr>
        <p:spPr>
          <a:xfrm>
            <a:off x="1818640" y="3367088"/>
            <a:ext cx="4277360" cy="365019"/>
          </a:xfrm>
          <a:prstGeom prst="rect">
            <a:avLst/>
          </a:prstGeom>
        </p:spPr>
        <p:txBody>
          <a:bodyPr/>
          <a:lstStyle>
            <a:lvl1pPr marL="0" indent="0" algn="ctr">
              <a:buNone/>
              <a:defRPr sz="1800" baseline="0">
                <a:solidFill>
                  <a:schemeClr val="bg1"/>
                </a:solidFill>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GB" dirty="0"/>
              <a:t>Click to edit Speaker Name</a:t>
            </a:r>
          </a:p>
        </p:txBody>
      </p:sp>
      <p:sp>
        <p:nvSpPr>
          <p:cNvPr id="9" name="Text Placeholder 8"/>
          <p:cNvSpPr>
            <a:spLocks noGrp="1"/>
          </p:cNvSpPr>
          <p:nvPr>
            <p:ph type="body" sz="quarter" idx="11" hasCustomPrompt="1"/>
          </p:nvPr>
        </p:nvSpPr>
        <p:spPr>
          <a:xfrm>
            <a:off x="1818640" y="3813070"/>
            <a:ext cx="4277360" cy="305117"/>
          </a:xfrm>
          <a:prstGeom prst="rect">
            <a:avLst/>
          </a:prstGeom>
        </p:spPr>
        <p:txBody>
          <a:bodyPr/>
          <a:lstStyle>
            <a:lvl1pPr marL="0" indent="0" algn="ctr">
              <a:buNone/>
              <a:defRPr sz="1400">
                <a:solidFill>
                  <a:schemeClr val="bg1"/>
                </a:solidFill>
              </a:defRPr>
            </a:lvl1pPr>
            <a:lvl2pPr marL="457200" indent="0" algn="ctr">
              <a:buNone/>
              <a:defRPr sz="1800">
                <a:solidFill>
                  <a:schemeClr val="bg1"/>
                </a:solidFill>
              </a:defRPr>
            </a:lvl2pPr>
            <a:lvl3pPr marL="914400" indent="0" algn="ctr">
              <a:buNone/>
              <a:defRPr sz="1800">
                <a:solidFill>
                  <a:schemeClr val="bg1"/>
                </a:solidFill>
              </a:defRPr>
            </a:lvl3pPr>
            <a:lvl4pPr marL="1371600" indent="0" algn="ctr">
              <a:buNone/>
              <a:defRPr sz="1800">
                <a:solidFill>
                  <a:schemeClr val="bg1"/>
                </a:solidFill>
              </a:defRPr>
            </a:lvl4pPr>
            <a:lvl5pPr marL="1828800" indent="0" algn="ctr">
              <a:buNone/>
              <a:defRPr sz="1800">
                <a:solidFill>
                  <a:schemeClr val="bg1"/>
                </a:solidFill>
              </a:defRPr>
            </a:lvl5pPr>
          </a:lstStyle>
          <a:p>
            <a:pPr lvl="0"/>
            <a:r>
              <a:rPr lang="en-GB" dirty="0"/>
              <a:t>Click to edit Speaker contact details</a:t>
            </a:r>
          </a:p>
        </p:txBody>
      </p:sp>
      <p:sp>
        <p:nvSpPr>
          <p:cNvPr id="11" name="TextBox 10"/>
          <p:cNvSpPr txBox="1"/>
          <p:nvPr userDrawn="1"/>
        </p:nvSpPr>
        <p:spPr>
          <a:xfrm>
            <a:off x="1788160" y="5757333"/>
            <a:ext cx="9001760" cy="307777"/>
          </a:xfrm>
          <a:prstGeom prst="rect">
            <a:avLst/>
          </a:prstGeom>
          <a:noFill/>
        </p:spPr>
        <p:txBody>
          <a:bodyPr wrap="square" rtlCol="0">
            <a:spAutoFit/>
          </a:bodyPr>
          <a:lstStyle/>
          <a:p>
            <a:pPr algn="ctr"/>
            <a:r>
              <a:rPr lang="en-US" sz="1400" b="1" dirty="0" err="1">
                <a:solidFill>
                  <a:schemeClr val="bg1"/>
                </a:solidFill>
              </a:rPr>
              <a:t>www.cps.co.uk</a:t>
            </a:r>
            <a:endParaRPr lang="en-US" sz="1400" b="1" dirty="0">
              <a:solidFill>
                <a:schemeClr val="bg1"/>
              </a:solidFill>
            </a:endParaRPr>
          </a:p>
        </p:txBody>
      </p:sp>
      <p:sp>
        <p:nvSpPr>
          <p:cNvPr id="6" name="Text Placeholder 6">
            <a:extLst>
              <a:ext uri="{FF2B5EF4-FFF2-40B4-BE49-F238E27FC236}">
                <a16:creationId xmlns:a16="http://schemas.microsoft.com/office/drawing/2014/main" id="{469957FF-EC59-42E3-97C8-70A72C7C2FBE}"/>
              </a:ext>
            </a:extLst>
          </p:cNvPr>
          <p:cNvSpPr>
            <a:spLocks noGrp="1"/>
          </p:cNvSpPr>
          <p:nvPr>
            <p:ph type="body" sz="quarter" idx="12" hasCustomPrompt="1"/>
          </p:nvPr>
        </p:nvSpPr>
        <p:spPr>
          <a:xfrm>
            <a:off x="6482080" y="3367088"/>
            <a:ext cx="4277360" cy="365019"/>
          </a:xfrm>
          <a:prstGeom prst="rect">
            <a:avLst/>
          </a:prstGeom>
        </p:spPr>
        <p:txBody>
          <a:bodyPr/>
          <a:lstStyle>
            <a:lvl1pPr marL="0" indent="0" algn="ctr">
              <a:buNone/>
              <a:defRPr sz="1800" baseline="0">
                <a:solidFill>
                  <a:schemeClr val="bg1"/>
                </a:solidFill>
              </a:defRPr>
            </a:lvl1pPr>
            <a:lvl2pPr marL="457200" indent="0" algn="ctr">
              <a:buNone/>
              <a:defRPr>
                <a:solidFill>
                  <a:schemeClr val="bg1"/>
                </a:solidFill>
              </a:defRPr>
            </a:lvl2pPr>
            <a:lvl3pPr marL="914400" indent="0" algn="ctr">
              <a:buNone/>
              <a:defRPr>
                <a:solidFill>
                  <a:schemeClr val="bg1"/>
                </a:solidFill>
              </a:defRPr>
            </a:lvl3pPr>
            <a:lvl4pPr marL="1371600" indent="0" algn="ctr">
              <a:buNone/>
              <a:defRPr>
                <a:solidFill>
                  <a:schemeClr val="bg1"/>
                </a:solidFill>
              </a:defRPr>
            </a:lvl4pPr>
            <a:lvl5pPr marL="1828800" indent="0" algn="ctr">
              <a:buNone/>
              <a:defRPr>
                <a:solidFill>
                  <a:schemeClr val="bg1"/>
                </a:solidFill>
              </a:defRPr>
            </a:lvl5pPr>
          </a:lstStyle>
          <a:p>
            <a:pPr lvl="0"/>
            <a:r>
              <a:rPr lang="en-GB" dirty="0"/>
              <a:t>Click to edit Speaker Name</a:t>
            </a:r>
          </a:p>
        </p:txBody>
      </p:sp>
      <p:sp>
        <p:nvSpPr>
          <p:cNvPr id="8" name="Text Placeholder 8">
            <a:extLst>
              <a:ext uri="{FF2B5EF4-FFF2-40B4-BE49-F238E27FC236}">
                <a16:creationId xmlns:a16="http://schemas.microsoft.com/office/drawing/2014/main" id="{FD32B31B-9605-4420-B10E-8E76E2F1DBEF}"/>
              </a:ext>
            </a:extLst>
          </p:cNvPr>
          <p:cNvSpPr>
            <a:spLocks noGrp="1"/>
          </p:cNvSpPr>
          <p:nvPr>
            <p:ph type="body" sz="quarter" idx="13" hasCustomPrompt="1"/>
          </p:nvPr>
        </p:nvSpPr>
        <p:spPr>
          <a:xfrm>
            <a:off x="6482080" y="3812911"/>
            <a:ext cx="4277360" cy="305117"/>
          </a:xfrm>
          <a:prstGeom prst="rect">
            <a:avLst/>
          </a:prstGeom>
        </p:spPr>
        <p:txBody>
          <a:bodyPr/>
          <a:lstStyle>
            <a:lvl1pPr marL="0" indent="0" algn="ctr">
              <a:buNone/>
              <a:defRPr sz="1400">
                <a:solidFill>
                  <a:schemeClr val="bg1"/>
                </a:solidFill>
              </a:defRPr>
            </a:lvl1pPr>
            <a:lvl2pPr marL="457200" indent="0" algn="ctr">
              <a:buNone/>
              <a:defRPr sz="1800">
                <a:solidFill>
                  <a:schemeClr val="bg1"/>
                </a:solidFill>
              </a:defRPr>
            </a:lvl2pPr>
            <a:lvl3pPr marL="914400" indent="0" algn="ctr">
              <a:buNone/>
              <a:defRPr sz="1800">
                <a:solidFill>
                  <a:schemeClr val="bg1"/>
                </a:solidFill>
              </a:defRPr>
            </a:lvl3pPr>
            <a:lvl4pPr marL="1371600" indent="0" algn="ctr">
              <a:buNone/>
              <a:defRPr sz="1800">
                <a:solidFill>
                  <a:schemeClr val="bg1"/>
                </a:solidFill>
              </a:defRPr>
            </a:lvl4pPr>
            <a:lvl5pPr marL="1828800" indent="0" algn="ctr">
              <a:buNone/>
              <a:defRPr sz="1800">
                <a:solidFill>
                  <a:schemeClr val="bg1"/>
                </a:solidFill>
              </a:defRPr>
            </a:lvl5pPr>
          </a:lstStyle>
          <a:p>
            <a:pPr lvl="0"/>
            <a:r>
              <a:rPr lang="en-GB" dirty="0"/>
              <a:t>Click to edit Speaker contact details</a:t>
            </a:r>
          </a:p>
        </p:txBody>
      </p:sp>
    </p:spTree>
    <p:extLst>
      <p:ext uri="{BB962C8B-B14F-4D97-AF65-F5344CB8AC3E}">
        <p14:creationId xmlns:p14="http://schemas.microsoft.com/office/powerpoint/2010/main" val="4204928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Breaker Cyan">
    <p:bg>
      <p:bgRef idx="1001">
        <a:schemeClr val="bg1"/>
      </p:bgRef>
    </p:bg>
    <p:spTree>
      <p:nvGrpSpPr>
        <p:cNvPr id="1" name=""/>
        <p:cNvGrpSpPr/>
        <p:nvPr/>
      </p:nvGrpSpPr>
      <p:grpSpPr>
        <a:xfrm>
          <a:off x="0" y="0"/>
          <a:ext cx="0" cy="0"/>
          <a:chOff x="0" y="0"/>
          <a:chExt cx="0" cy="0"/>
        </a:xfrm>
      </p:grpSpPr>
      <p:sp>
        <p:nvSpPr>
          <p:cNvPr id="3" name="Rounded Rectangle 2"/>
          <p:cNvSpPr/>
          <p:nvPr userDrawn="1"/>
        </p:nvSpPr>
        <p:spPr>
          <a:xfrm>
            <a:off x="309846" y="303790"/>
            <a:ext cx="932567" cy="8356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userDrawn="1"/>
        </p:nvSpPr>
        <p:spPr>
          <a:xfrm>
            <a:off x="369392" y="377468"/>
            <a:ext cx="11469362" cy="6176742"/>
          </a:xfrm>
          <a:custGeom>
            <a:avLst/>
            <a:gdLst>
              <a:gd name="connsiteX0" fmla="*/ 684286 w 11469362"/>
              <a:gd name="connsiteY0" fmla="*/ 0 h 6176742"/>
              <a:gd name="connsiteX1" fmla="*/ 11469362 w 11469362"/>
              <a:gd name="connsiteY1" fmla="*/ 0 h 6176742"/>
              <a:gd name="connsiteX2" fmla="*/ 11469362 w 11469362"/>
              <a:gd name="connsiteY2" fmla="*/ 260392 h 6176742"/>
              <a:gd name="connsiteX3" fmla="*/ 11469362 w 11469362"/>
              <a:gd name="connsiteY3" fmla="*/ 5916350 h 6176742"/>
              <a:gd name="connsiteX4" fmla="*/ 11469362 w 11469362"/>
              <a:gd name="connsiteY4" fmla="*/ 6176742 h 6176742"/>
              <a:gd name="connsiteX5" fmla="*/ 0 w 11469362"/>
              <a:gd name="connsiteY5" fmla="*/ 6176742 h 6176742"/>
              <a:gd name="connsiteX6" fmla="*/ 0 w 11469362"/>
              <a:gd name="connsiteY6" fmla="*/ 913387 h 6176742"/>
              <a:gd name="connsiteX7" fmla="*/ 0 w 11469362"/>
              <a:gd name="connsiteY7" fmla="*/ 260392 h 6176742"/>
              <a:gd name="connsiteX8" fmla="*/ 0 w 11469362"/>
              <a:gd name="connsiteY8" fmla="*/ 182682 h 6176742"/>
              <a:gd name="connsiteX9" fmla="*/ 182682 w 11469362"/>
              <a:gd name="connsiteY9" fmla="*/ 0 h 6176742"/>
              <a:gd name="connsiteX10" fmla="*/ 684286 w 11469362"/>
              <a:gd name="connsiteY10" fmla="*/ 0 h 617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9362" h="6176742">
                <a:moveTo>
                  <a:pt x="684286" y="0"/>
                </a:moveTo>
                <a:lnTo>
                  <a:pt x="11469362" y="0"/>
                </a:lnTo>
                <a:lnTo>
                  <a:pt x="11469362" y="260392"/>
                </a:lnTo>
                <a:lnTo>
                  <a:pt x="11469362" y="5916350"/>
                </a:lnTo>
                <a:lnTo>
                  <a:pt x="11469362" y="6176742"/>
                </a:lnTo>
                <a:lnTo>
                  <a:pt x="0" y="6176742"/>
                </a:lnTo>
                <a:lnTo>
                  <a:pt x="0" y="913387"/>
                </a:lnTo>
                <a:lnTo>
                  <a:pt x="0" y="260392"/>
                </a:lnTo>
                <a:lnTo>
                  <a:pt x="0" y="182682"/>
                </a:lnTo>
                <a:cubicBezTo>
                  <a:pt x="0" y="81790"/>
                  <a:pt x="81790" y="0"/>
                  <a:pt x="182682" y="0"/>
                </a:cubicBezTo>
                <a:lnTo>
                  <a:pt x="68428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524000" y="1994882"/>
            <a:ext cx="9144000" cy="2387600"/>
          </a:xfrm>
        </p:spPr>
        <p:txBody>
          <a:bodyPr anchor="ctr">
            <a:normAutofit/>
          </a:bodyPr>
          <a:lstStyle>
            <a:lvl1pPr algn="ctr">
              <a:defRPr sz="6000" b="0">
                <a:solidFill>
                  <a:schemeClr val="bg1"/>
                </a:solidFill>
              </a:defRPr>
            </a:lvl1pPr>
          </a:lstStyle>
          <a:p>
            <a:r>
              <a:rPr lang="en-GB" dirty="0"/>
              <a:t>CLICK TO EDIT MASTER TITLE STYLE</a:t>
            </a:r>
            <a:endParaRPr lang="en-US" dirty="0"/>
          </a:p>
        </p:txBody>
      </p:sp>
    </p:spTree>
    <p:extLst>
      <p:ext uri="{BB962C8B-B14F-4D97-AF65-F5344CB8AC3E}">
        <p14:creationId xmlns:p14="http://schemas.microsoft.com/office/powerpoint/2010/main" val="338627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Breaker Plum">
    <p:bg>
      <p:bgRef idx="1001">
        <a:schemeClr val="bg1"/>
      </p:bgRef>
    </p:bg>
    <p:spTree>
      <p:nvGrpSpPr>
        <p:cNvPr id="1" name=""/>
        <p:cNvGrpSpPr/>
        <p:nvPr/>
      </p:nvGrpSpPr>
      <p:grpSpPr>
        <a:xfrm>
          <a:off x="0" y="0"/>
          <a:ext cx="0" cy="0"/>
          <a:chOff x="0" y="0"/>
          <a:chExt cx="0" cy="0"/>
        </a:xfrm>
      </p:grpSpPr>
      <p:sp>
        <p:nvSpPr>
          <p:cNvPr id="3" name="Rounded Rectangle 2"/>
          <p:cNvSpPr/>
          <p:nvPr userDrawn="1"/>
        </p:nvSpPr>
        <p:spPr>
          <a:xfrm>
            <a:off x="309846" y="303790"/>
            <a:ext cx="932567" cy="8356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userDrawn="1"/>
        </p:nvSpPr>
        <p:spPr>
          <a:xfrm>
            <a:off x="369392" y="363336"/>
            <a:ext cx="11469362" cy="6176742"/>
          </a:xfrm>
          <a:custGeom>
            <a:avLst/>
            <a:gdLst>
              <a:gd name="connsiteX0" fmla="*/ 684286 w 11469362"/>
              <a:gd name="connsiteY0" fmla="*/ 0 h 6176742"/>
              <a:gd name="connsiteX1" fmla="*/ 11469362 w 11469362"/>
              <a:gd name="connsiteY1" fmla="*/ 0 h 6176742"/>
              <a:gd name="connsiteX2" fmla="*/ 11469362 w 11469362"/>
              <a:gd name="connsiteY2" fmla="*/ 260392 h 6176742"/>
              <a:gd name="connsiteX3" fmla="*/ 11469362 w 11469362"/>
              <a:gd name="connsiteY3" fmla="*/ 5916350 h 6176742"/>
              <a:gd name="connsiteX4" fmla="*/ 11469362 w 11469362"/>
              <a:gd name="connsiteY4" fmla="*/ 6176742 h 6176742"/>
              <a:gd name="connsiteX5" fmla="*/ 0 w 11469362"/>
              <a:gd name="connsiteY5" fmla="*/ 6176742 h 6176742"/>
              <a:gd name="connsiteX6" fmla="*/ 0 w 11469362"/>
              <a:gd name="connsiteY6" fmla="*/ 913387 h 6176742"/>
              <a:gd name="connsiteX7" fmla="*/ 0 w 11469362"/>
              <a:gd name="connsiteY7" fmla="*/ 260392 h 6176742"/>
              <a:gd name="connsiteX8" fmla="*/ 0 w 11469362"/>
              <a:gd name="connsiteY8" fmla="*/ 182682 h 6176742"/>
              <a:gd name="connsiteX9" fmla="*/ 182682 w 11469362"/>
              <a:gd name="connsiteY9" fmla="*/ 0 h 6176742"/>
              <a:gd name="connsiteX10" fmla="*/ 684286 w 11469362"/>
              <a:gd name="connsiteY10" fmla="*/ 0 h 617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9362" h="6176742">
                <a:moveTo>
                  <a:pt x="684286" y="0"/>
                </a:moveTo>
                <a:lnTo>
                  <a:pt x="11469362" y="0"/>
                </a:lnTo>
                <a:lnTo>
                  <a:pt x="11469362" y="260392"/>
                </a:lnTo>
                <a:lnTo>
                  <a:pt x="11469362" y="5916350"/>
                </a:lnTo>
                <a:lnTo>
                  <a:pt x="11469362" y="6176742"/>
                </a:lnTo>
                <a:lnTo>
                  <a:pt x="0" y="6176742"/>
                </a:lnTo>
                <a:lnTo>
                  <a:pt x="0" y="913387"/>
                </a:lnTo>
                <a:lnTo>
                  <a:pt x="0" y="260392"/>
                </a:lnTo>
                <a:lnTo>
                  <a:pt x="0" y="182682"/>
                </a:lnTo>
                <a:cubicBezTo>
                  <a:pt x="0" y="81790"/>
                  <a:pt x="81790" y="0"/>
                  <a:pt x="182682" y="0"/>
                </a:cubicBezTo>
                <a:lnTo>
                  <a:pt x="68428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524000" y="1994882"/>
            <a:ext cx="9144000" cy="2387600"/>
          </a:xfrm>
        </p:spPr>
        <p:txBody>
          <a:bodyPr anchor="ctr">
            <a:normAutofit/>
          </a:bodyPr>
          <a:lstStyle>
            <a:lvl1pPr algn="ctr">
              <a:defRPr sz="6000" b="0">
                <a:solidFill>
                  <a:schemeClr val="bg1"/>
                </a:solidFill>
              </a:defRPr>
            </a:lvl1pPr>
          </a:lstStyle>
          <a:p>
            <a:r>
              <a:rPr lang="en-GB" dirty="0"/>
              <a:t>CLICK TO EDIT MASTER TITLE STYLE</a:t>
            </a:r>
            <a:endParaRPr lang="en-US" dirty="0"/>
          </a:p>
        </p:txBody>
      </p:sp>
    </p:spTree>
    <p:extLst>
      <p:ext uri="{BB962C8B-B14F-4D97-AF65-F5344CB8AC3E}">
        <p14:creationId xmlns:p14="http://schemas.microsoft.com/office/powerpoint/2010/main" val="1220525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Breaker Green">
    <p:bg>
      <p:bgRef idx="1001">
        <a:schemeClr val="bg1"/>
      </p:bgRef>
    </p:bg>
    <p:spTree>
      <p:nvGrpSpPr>
        <p:cNvPr id="1" name=""/>
        <p:cNvGrpSpPr/>
        <p:nvPr/>
      </p:nvGrpSpPr>
      <p:grpSpPr>
        <a:xfrm>
          <a:off x="0" y="0"/>
          <a:ext cx="0" cy="0"/>
          <a:chOff x="0" y="0"/>
          <a:chExt cx="0" cy="0"/>
        </a:xfrm>
      </p:grpSpPr>
      <p:sp>
        <p:nvSpPr>
          <p:cNvPr id="3" name="Rounded Rectangle 2"/>
          <p:cNvSpPr/>
          <p:nvPr userDrawn="1"/>
        </p:nvSpPr>
        <p:spPr>
          <a:xfrm>
            <a:off x="309846" y="303790"/>
            <a:ext cx="932567" cy="8356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userDrawn="1"/>
        </p:nvSpPr>
        <p:spPr>
          <a:xfrm>
            <a:off x="369392" y="363336"/>
            <a:ext cx="11469362" cy="6176742"/>
          </a:xfrm>
          <a:custGeom>
            <a:avLst/>
            <a:gdLst>
              <a:gd name="connsiteX0" fmla="*/ 684286 w 11469362"/>
              <a:gd name="connsiteY0" fmla="*/ 0 h 6176742"/>
              <a:gd name="connsiteX1" fmla="*/ 11469362 w 11469362"/>
              <a:gd name="connsiteY1" fmla="*/ 0 h 6176742"/>
              <a:gd name="connsiteX2" fmla="*/ 11469362 w 11469362"/>
              <a:gd name="connsiteY2" fmla="*/ 260392 h 6176742"/>
              <a:gd name="connsiteX3" fmla="*/ 11469362 w 11469362"/>
              <a:gd name="connsiteY3" fmla="*/ 5916350 h 6176742"/>
              <a:gd name="connsiteX4" fmla="*/ 11469362 w 11469362"/>
              <a:gd name="connsiteY4" fmla="*/ 6176742 h 6176742"/>
              <a:gd name="connsiteX5" fmla="*/ 0 w 11469362"/>
              <a:gd name="connsiteY5" fmla="*/ 6176742 h 6176742"/>
              <a:gd name="connsiteX6" fmla="*/ 0 w 11469362"/>
              <a:gd name="connsiteY6" fmla="*/ 913387 h 6176742"/>
              <a:gd name="connsiteX7" fmla="*/ 0 w 11469362"/>
              <a:gd name="connsiteY7" fmla="*/ 260392 h 6176742"/>
              <a:gd name="connsiteX8" fmla="*/ 0 w 11469362"/>
              <a:gd name="connsiteY8" fmla="*/ 182682 h 6176742"/>
              <a:gd name="connsiteX9" fmla="*/ 182682 w 11469362"/>
              <a:gd name="connsiteY9" fmla="*/ 0 h 6176742"/>
              <a:gd name="connsiteX10" fmla="*/ 684286 w 11469362"/>
              <a:gd name="connsiteY10" fmla="*/ 0 h 617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9362" h="6176742">
                <a:moveTo>
                  <a:pt x="684286" y="0"/>
                </a:moveTo>
                <a:lnTo>
                  <a:pt x="11469362" y="0"/>
                </a:lnTo>
                <a:lnTo>
                  <a:pt x="11469362" y="260392"/>
                </a:lnTo>
                <a:lnTo>
                  <a:pt x="11469362" y="5916350"/>
                </a:lnTo>
                <a:lnTo>
                  <a:pt x="11469362" y="6176742"/>
                </a:lnTo>
                <a:lnTo>
                  <a:pt x="0" y="6176742"/>
                </a:lnTo>
                <a:lnTo>
                  <a:pt x="0" y="913387"/>
                </a:lnTo>
                <a:lnTo>
                  <a:pt x="0" y="260392"/>
                </a:lnTo>
                <a:lnTo>
                  <a:pt x="0" y="182682"/>
                </a:lnTo>
                <a:cubicBezTo>
                  <a:pt x="0" y="81790"/>
                  <a:pt x="81790" y="0"/>
                  <a:pt x="182682" y="0"/>
                </a:cubicBezTo>
                <a:lnTo>
                  <a:pt x="68428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524000" y="1994882"/>
            <a:ext cx="9144000" cy="2387600"/>
          </a:xfrm>
        </p:spPr>
        <p:txBody>
          <a:bodyPr anchor="ctr">
            <a:normAutofit/>
          </a:bodyPr>
          <a:lstStyle>
            <a:lvl1pPr algn="ctr">
              <a:defRPr sz="6000" b="0">
                <a:solidFill>
                  <a:schemeClr val="bg1"/>
                </a:solidFill>
              </a:defRPr>
            </a:lvl1pPr>
          </a:lstStyle>
          <a:p>
            <a:r>
              <a:rPr lang="en-GB" dirty="0"/>
              <a:t>CLICK TO EDIT MASTER TITLE STYLE</a:t>
            </a:r>
            <a:endParaRPr lang="en-US" dirty="0"/>
          </a:p>
        </p:txBody>
      </p:sp>
    </p:spTree>
    <p:extLst>
      <p:ext uri="{BB962C8B-B14F-4D97-AF65-F5344CB8AC3E}">
        <p14:creationId xmlns:p14="http://schemas.microsoft.com/office/powerpoint/2010/main" val="2015621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break slide Inspir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693" y="206187"/>
            <a:ext cx="11465860" cy="6509983"/>
          </a:xfrm>
          <a:prstGeom prst="rect">
            <a:avLst/>
          </a:prstGeom>
        </p:spPr>
      </p:pic>
    </p:spTree>
    <p:extLst>
      <p:ext uri="{BB962C8B-B14F-4D97-AF65-F5344CB8AC3E}">
        <p14:creationId xmlns:p14="http://schemas.microsoft.com/office/powerpoint/2010/main" val="3395162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breakslide - Eng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499" y="339390"/>
            <a:ext cx="11531113" cy="6199522"/>
          </a:xfrm>
          <a:prstGeom prst="rect">
            <a:avLst/>
          </a:prstGeom>
        </p:spPr>
      </p:pic>
    </p:spTree>
    <p:extLst>
      <p:ext uri="{BB962C8B-B14F-4D97-AF65-F5344CB8AC3E}">
        <p14:creationId xmlns:p14="http://schemas.microsoft.com/office/powerpoint/2010/main" val="1442668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break slide empow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580" y="365126"/>
            <a:ext cx="11495643" cy="6277936"/>
          </a:xfrm>
          <a:prstGeom prst="rect">
            <a:avLst/>
          </a:prstGeom>
        </p:spPr>
      </p:pic>
    </p:spTree>
    <p:extLst>
      <p:ext uri="{BB962C8B-B14F-4D97-AF65-F5344CB8AC3E}">
        <p14:creationId xmlns:p14="http://schemas.microsoft.com/office/powerpoint/2010/main" val="3087439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8" name="Text Placeholder 7"/>
          <p:cNvSpPr>
            <a:spLocks noGrp="1"/>
          </p:cNvSpPr>
          <p:nvPr>
            <p:ph type="body" sz="quarter" idx="13" hasCustomPrompt="1"/>
          </p:nvPr>
        </p:nvSpPr>
        <p:spPr>
          <a:xfrm>
            <a:off x="1405755" y="1311275"/>
            <a:ext cx="10515600" cy="447675"/>
          </a:xfrm>
        </p:spPr>
        <p:txBody>
          <a:bodyPr>
            <a:normAutofit/>
          </a:bodyPr>
          <a:lstStyle>
            <a:lvl1pPr>
              <a:defRPr sz="1800" baseline="0">
                <a:solidFill>
                  <a:schemeClr val="accent1"/>
                </a:solidFill>
              </a:defRPr>
            </a:lvl1pPr>
          </a:lstStyle>
          <a:p>
            <a:pPr lvl="0"/>
            <a:r>
              <a:rPr lang="en-GB" dirty="0"/>
              <a:t>Click to edit Master subtitle style</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5220" y="6199000"/>
            <a:ext cx="988313" cy="339911"/>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5220" y="365126"/>
            <a:ext cx="841878" cy="841878"/>
          </a:xfrm>
          <a:prstGeom prst="rect">
            <a:avLst/>
          </a:prstGeom>
        </p:spPr>
      </p:pic>
    </p:spTree>
    <p:extLst>
      <p:ext uri="{BB962C8B-B14F-4D97-AF65-F5344CB8AC3E}">
        <p14:creationId xmlns:p14="http://schemas.microsoft.com/office/powerpoint/2010/main" val="13135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5.png"/><Relationship Id="rId2"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png"/><Relationship Id="rId15" Type="http://schemas.openxmlformats.org/officeDocument/2006/relationships/image" Target="../media/image28.png"/><Relationship Id="rId10" Type="http://schemas.openxmlformats.org/officeDocument/2006/relationships/image" Target="../media/image6.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7.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6.png"/><Relationship Id="rId3" Type="http://schemas.openxmlformats.org/officeDocument/2006/relationships/image" Target="../media/image17.jpeg"/><Relationship Id="rId7" Type="http://schemas.openxmlformats.org/officeDocument/2006/relationships/image" Target="../media/image21.png"/><Relationship Id="rId12" Type="http://schemas.openxmlformats.org/officeDocument/2006/relationships/image" Target="../media/image25.png"/><Relationship Id="rId2" Type="http://schemas.openxmlformats.org/officeDocument/2006/relationships/theme" Target="../theme/theme3.xml"/><Relationship Id="rId1" Type="http://schemas.openxmlformats.org/officeDocument/2006/relationships/slideLayout" Target="../slideLayouts/slideLayout22.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png"/><Relationship Id="rId15" Type="http://schemas.openxmlformats.org/officeDocument/2006/relationships/image" Target="../media/image28.png"/><Relationship Id="rId10" Type="http://schemas.openxmlformats.org/officeDocument/2006/relationships/image" Target="../media/image6.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7.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05755" y="365126"/>
            <a:ext cx="10515600" cy="839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05755" y="2005374"/>
            <a:ext cx="10515600" cy="38152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7721424" y="6356350"/>
            <a:ext cx="411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US" dirty="0"/>
          </a:p>
        </p:txBody>
      </p:sp>
      <p:pic>
        <p:nvPicPr>
          <p:cNvPr id="6" name="Picture 5"/>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375220" y="6199000"/>
            <a:ext cx="988313" cy="339911"/>
          </a:xfrm>
          <a:prstGeom prst="rect">
            <a:avLst/>
          </a:prstGeom>
        </p:spPr>
      </p:pic>
      <p:pic>
        <p:nvPicPr>
          <p:cNvPr id="7" name="Picture 6"/>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a:off x="375220" y="365126"/>
            <a:ext cx="841878" cy="841878"/>
          </a:xfrm>
          <a:prstGeom prst="rect">
            <a:avLst/>
          </a:prstGeom>
        </p:spPr>
      </p:pic>
    </p:spTree>
    <p:extLst>
      <p:ext uri="{BB962C8B-B14F-4D97-AF65-F5344CB8AC3E}">
        <p14:creationId xmlns:p14="http://schemas.microsoft.com/office/powerpoint/2010/main" val="1673984894"/>
      </p:ext>
    </p:extLst>
  </p:cSld>
  <p:clrMap bg1="lt1" tx1="dk1" bg2="lt2" tx2="dk2" accent1="accent1" accent2="accent2" accent3="accent3" accent4="accent4" accent5="accent5" accent6="accent6" hlink="hlink" folHlink="folHlink"/>
  <p:sldLayoutIdLst>
    <p:sldLayoutId id="2147483659" r:id="rId1"/>
    <p:sldLayoutId id="2147483649" r:id="rId2"/>
    <p:sldLayoutId id="2147483656" r:id="rId3"/>
    <p:sldLayoutId id="2147483657" r:id="rId4"/>
    <p:sldLayoutId id="2147483658" r:id="rId5"/>
    <p:sldLayoutId id="2147483683" r:id="rId6"/>
    <p:sldLayoutId id="2147483684" r:id="rId7"/>
    <p:sldLayoutId id="2147483685" r:id="rId8"/>
    <p:sldLayoutId id="2147483650" r:id="rId9"/>
    <p:sldLayoutId id="2147483662" r:id="rId10"/>
    <p:sldLayoutId id="2147483652" r:id="rId11"/>
    <p:sldLayoutId id="2147483680" r:id="rId12"/>
    <p:sldLayoutId id="2147483654" r:id="rId13"/>
    <p:sldLayoutId id="2147483681" r:id="rId14"/>
    <p:sldLayoutId id="2147483655" r:id="rId15"/>
    <p:sldLayoutId id="2147483689" r:id="rId16"/>
    <p:sldLayoutId id="2147483690" r:id="rId17"/>
    <p:sldLayoutId id="2147483691" r:id="rId18"/>
    <p:sldLayoutId id="2147483692" r:id="rId19"/>
    <p:sldLayoutId id="2147483693" r:id="rId20"/>
  </p:sldLayoutIdLst>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88950" indent="-263525" algn="l" defTabSz="914400" rtl="0" eaLnBrk="1" latinLnBrk="0" hangingPunct="1">
        <a:lnSpc>
          <a:spcPct val="90000"/>
        </a:lnSpc>
        <a:spcBef>
          <a:spcPts val="500"/>
        </a:spcBef>
        <a:buSzPct val="75000"/>
        <a:buFontTx/>
        <a:buBlip>
          <a:blip r:embed="rId24"/>
        </a:buBlip>
        <a:tabLst/>
        <a:defRPr sz="2400" kern="1200">
          <a:solidFill>
            <a:schemeClr val="tx1"/>
          </a:solidFill>
          <a:latin typeface="+mn-lt"/>
          <a:ea typeface="+mn-ea"/>
          <a:cs typeface="+mn-cs"/>
        </a:defRPr>
      </a:lvl2pPr>
      <a:lvl3pPr marL="760413" indent="-271463" algn="l" defTabSz="914400" rtl="0" eaLnBrk="1" latinLnBrk="0" hangingPunct="1">
        <a:lnSpc>
          <a:spcPct val="90000"/>
        </a:lnSpc>
        <a:spcBef>
          <a:spcPts val="500"/>
        </a:spcBef>
        <a:buClr>
          <a:schemeClr val="accent2"/>
        </a:buClr>
        <a:buSzPct val="75000"/>
        <a:buFont typeface="Wingdings" charset="2"/>
        <a:buChar char="§"/>
        <a:tabLst/>
        <a:defRPr sz="2400" kern="1200">
          <a:solidFill>
            <a:schemeClr val="tx1"/>
          </a:solidFill>
          <a:latin typeface="+mn-lt"/>
          <a:ea typeface="+mn-ea"/>
          <a:cs typeface="+mn-cs"/>
        </a:defRPr>
      </a:lvl3pPr>
      <a:lvl4pPr marL="1023938" indent="-263525" algn="l" defTabSz="914400" rtl="0" eaLnBrk="1" latinLnBrk="0" hangingPunct="1">
        <a:lnSpc>
          <a:spcPct val="90000"/>
        </a:lnSpc>
        <a:spcBef>
          <a:spcPts val="500"/>
        </a:spcBef>
        <a:buClr>
          <a:schemeClr val="accent2"/>
        </a:buClr>
        <a:buFont typeface=".HelveticaNeueDeskInterface-Regular" charset="0"/>
        <a:buChar char="–"/>
        <a:tabLst/>
        <a:defRPr sz="1600" kern="1200">
          <a:solidFill>
            <a:schemeClr val="tx1"/>
          </a:solidFill>
          <a:latin typeface="+mn-lt"/>
          <a:ea typeface="+mn-ea"/>
          <a:cs typeface="+mn-cs"/>
        </a:defRPr>
      </a:lvl4pPr>
      <a:lvl5pPr marL="1293813" indent="-269875" algn="l" defTabSz="914400" rtl="0" eaLnBrk="1" latinLnBrk="0" hangingPunct="1">
        <a:lnSpc>
          <a:spcPct val="90000"/>
        </a:lnSpc>
        <a:spcBef>
          <a:spcPts val="500"/>
        </a:spcBef>
        <a:buClr>
          <a:schemeClr val="accent2"/>
        </a:buClr>
        <a:buFont typeface="Arial"/>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75218" y="368596"/>
            <a:ext cx="11437784" cy="6138530"/>
          </a:xfrm>
          <a:prstGeom prst="rect">
            <a:avLst/>
          </a:prstGeom>
        </p:spPr>
      </p:pic>
      <p:sp>
        <p:nvSpPr>
          <p:cNvPr id="22" name="Rectangle 21"/>
          <p:cNvSpPr/>
          <p:nvPr userDrawn="1"/>
        </p:nvSpPr>
        <p:spPr>
          <a:xfrm>
            <a:off x="680483" y="365124"/>
            <a:ext cx="964543" cy="123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2915868" y="2829588"/>
            <a:ext cx="1278000" cy="1224000"/>
          </a:xfrm>
          <a:prstGeom prst="rect">
            <a:avLst/>
          </a:prstGeom>
          <a:solidFill>
            <a:srgbClr val="9BD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5459544" y="2829588"/>
            <a:ext cx="1270800" cy="12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10542911" y="2829588"/>
            <a:ext cx="1274400" cy="1224000"/>
          </a:xfrm>
          <a:prstGeom prst="rect">
            <a:avLst/>
          </a:prstGeom>
          <a:solidFill>
            <a:srgbClr val="7EDA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p:cNvGrpSpPr/>
          <p:nvPr userDrawn="1"/>
        </p:nvGrpSpPr>
        <p:grpSpPr>
          <a:xfrm>
            <a:off x="4190726" y="2829588"/>
            <a:ext cx="1270800" cy="1224000"/>
            <a:chOff x="4190726" y="2829588"/>
            <a:chExt cx="1270800" cy="1224000"/>
          </a:xfrm>
        </p:grpSpPr>
        <p:sp>
          <p:nvSpPr>
            <p:cNvPr id="41" name="Rectangle 40"/>
            <p:cNvSpPr/>
            <p:nvPr userDrawn="1"/>
          </p:nvSpPr>
          <p:spPr>
            <a:xfrm>
              <a:off x="4190726" y="2829588"/>
              <a:ext cx="1270800" cy="122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55606" y="3226164"/>
              <a:ext cx="526758" cy="449501"/>
            </a:xfrm>
            <a:prstGeom prst="rect">
              <a:avLst/>
            </a:prstGeom>
          </p:spPr>
        </p:pic>
      </p:grpSp>
      <p:grpSp>
        <p:nvGrpSpPr>
          <p:cNvPr id="86" name="Group 85"/>
          <p:cNvGrpSpPr/>
          <p:nvPr userDrawn="1"/>
        </p:nvGrpSpPr>
        <p:grpSpPr>
          <a:xfrm>
            <a:off x="368687" y="2829588"/>
            <a:ext cx="1274400" cy="1224000"/>
            <a:chOff x="378721" y="2829588"/>
            <a:chExt cx="1274400" cy="1224000"/>
          </a:xfrm>
        </p:grpSpPr>
        <p:sp>
          <p:nvSpPr>
            <p:cNvPr id="47" name="Rectangle 46"/>
            <p:cNvSpPr/>
            <p:nvPr userDrawn="1"/>
          </p:nvSpPr>
          <p:spPr>
            <a:xfrm>
              <a:off x="378721" y="2829588"/>
              <a:ext cx="1274400" cy="122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30326" y="3291274"/>
              <a:ext cx="364605" cy="421726"/>
            </a:xfrm>
            <a:prstGeom prst="rect">
              <a:avLst/>
            </a:prstGeom>
          </p:spPr>
        </p:pic>
      </p:grpSp>
      <p:grpSp>
        <p:nvGrpSpPr>
          <p:cNvPr id="85" name="Group 84"/>
          <p:cNvGrpSpPr/>
          <p:nvPr userDrawn="1"/>
        </p:nvGrpSpPr>
        <p:grpSpPr>
          <a:xfrm>
            <a:off x="1642473" y="2829588"/>
            <a:ext cx="1274400" cy="1224000"/>
            <a:chOff x="1642473" y="2829588"/>
            <a:chExt cx="1274400" cy="1224000"/>
          </a:xfrm>
        </p:grpSpPr>
        <p:sp>
          <p:nvSpPr>
            <p:cNvPr id="39" name="Rectangle 38"/>
            <p:cNvSpPr/>
            <p:nvPr userDrawn="1"/>
          </p:nvSpPr>
          <p:spPr>
            <a:xfrm>
              <a:off x="1642473" y="2829588"/>
              <a:ext cx="1274400" cy="122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910051" y="3394443"/>
              <a:ext cx="739244" cy="157311"/>
            </a:xfrm>
            <a:prstGeom prst="rect">
              <a:avLst/>
            </a:prstGeom>
          </p:spPr>
        </p:pic>
      </p:grpSp>
      <p:sp>
        <p:nvSpPr>
          <p:cNvPr id="73" name="Rectangle 72"/>
          <p:cNvSpPr/>
          <p:nvPr userDrawn="1"/>
        </p:nvSpPr>
        <p:spPr>
          <a:xfrm>
            <a:off x="226828" y="283535"/>
            <a:ext cx="453655" cy="333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userDrawn="1"/>
        </p:nvSpPr>
        <p:spPr>
          <a:xfrm>
            <a:off x="2915868" y="5276595"/>
            <a:ext cx="1278000" cy="123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userDrawn="1"/>
        </p:nvSpPr>
        <p:spPr>
          <a:xfrm>
            <a:off x="5459544" y="5276595"/>
            <a:ext cx="1270800" cy="1231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userDrawn="1"/>
        </p:nvSpPr>
        <p:spPr>
          <a:xfrm>
            <a:off x="9265972" y="5276595"/>
            <a:ext cx="1278000" cy="1231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userDrawn="1"/>
        </p:nvSpPr>
        <p:spPr>
          <a:xfrm>
            <a:off x="10542911" y="5276595"/>
            <a:ext cx="1274400" cy="1231200"/>
          </a:xfrm>
          <a:prstGeom prst="rect">
            <a:avLst/>
          </a:prstGeom>
          <a:solidFill>
            <a:srgbClr val="9BD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userDrawn="1"/>
        </p:nvSpPr>
        <p:spPr>
          <a:xfrm>
            <a:off x="368687" y="5276595"/>
            <a:ext cx="1274400" cy="1231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userDrawn="1"/>
        </p:nvSpPr>
        <p:spPr>
          <a:xfrm>
            <a:off x="6728352" y="5276595"/>
            <a:ext cx="1270800" cy="1231200"/>
          </a:xfrm>
          <a:prstGeom prst="rect">
            <a:avLst/>
          </a:prstGeom>
          <a:solidFill>
            <a:srgbClr val="BA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p:cNvGrpSpPr/>
          <p:nvPr userDrawn="1"/>
        </p:nvGrpSpPr>
        <p:grpSpPr>
          <a:xfrm>
            <a:off x="7997169" y="5276595"/>
            <a:ext cx="1270800" cy="1231200"/>
            <a:chOff x="7997169" y="5283126"/>
            <a:chExt cx="1270800" cy="1231200"/>
          </a:xfrm>
        </p:grpSpPr>
        <p:sp>
          <p:nvSpPr>
            <p:cNvPr id="62" name="Rectangle 61"/>
            <p:cNvSpPr/>
            <p:nvPr userDrawn="1"/>
          </p:nvSpPr>
          <p:spPr>
            <a:xfrm>
              <a:off x="7997169" y="5283126"/>
              <a:ext cx="1270800" cy="123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20458" y="5895126"/>
              <a:ext cx="821905" cy="144655"/>
            </a:xfrm>
            <a:prstGeom prst="rect">
              <a:avLst/>
            </a:prstGeom>
          </p:spPr>
        </p:pic>
      </p:grpSp>
      <p:sp>
        <p:nvSpPr>
          <p:cNvPr id="57" name="Rectangle 56"/>
          <p:cNvSpPr/>
          <p:nvPr userDrawn="1"/>
        </p:nvSpPr>
        <p:spPr>
          <a:xfrm>
            <a:off x="1642473" y="5276595"/>
            <a:ext cx="1274400" cy="1231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userDrawn="1"/>
        </p:nvGrpSpPr>
        <p:grpSpPr>
          <a:xfrm>
            <a:off x="4190726" y="5276595"/>
            <a:ext cx="1270800" cy="1231200"/>
            <a:chOff x="4190726" y="5276595"/>
            <a:chExt cx="1270800" cy="1231200"/>
          </a:xfrm>
        </p:grpSpPr>
        <p:sp>
          <p:nvSpPr>
            <p:cNvPr id="59" name="Rectangle 58"/>
            <p:cNvSpPr/>
            <p:nvPr userDrawn="1"/>
          </p:nvSpPr>
          <p:spPr>
            <a:xfrm>
              <a:off x="4190726" y="5276595"/>
              <a:ext cx="1270800" cy="1231200"/>
            </a:xfrm>
            <a:prstGeom prst="rect">
              <a:avLst/>
            </a:prstGeom>
            <a:solidFill>
              <a:srgbClr val="BA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4608193" y="5716790"/>
              <a:ext cx="421584" cy="428610"/>
            </a:xfrm>
            <a:prstGeom prst="rect">
              <a:avLst/>
            </a:prstGeom>
          </p:spPr>
        </p:pic>
      </p:grpSp>
      <p:grpSp>
        <p:nvGrpSpPr>
          <p:cNvPr id="7" name="Group 6"/>
          <p:cNvGrpSpPr/>
          <p:nvPr userDrawn="1"/>
        </p:nvGrpSpPr>
        <p:grpSpPr>
          <a:xfrm>
            <a:off x="9265972" y="2829588"/>
            <a:ext cx="1278000" cy="1224000"/>
            <a:chOff x="9265972" y="2829588"/>
            <a:chExt cx="1278000" cy="1224000"/>
          </a:xfrm>
        </p:grpSpPr>
        <p:sp>
          <p:nvSpPr>
            <p:cNvPr id="45" name="Rectangle 44"/>
            <p:cNvSpPr/>
            <p:nvPr userDrawn="1"/>
          </p:nvSpPr>
          <p:spPr>
            <a:xfrm>
              <a:off x="9265972" y="2829588"/>
              <a:ext cx="1278000" cy="122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9746658" y="3226164"/>
              <a:ext cx="379860" cy="449501"/>
            </a:xfrm>
            <a:prstGeom prst="rect">
              <a:avLst/>
            </a:prstGeom>
          </p:spPr>
        </p:pic>
      </p:grpSp>
      <p:sp>
        <p:nvSpPr>
          <p:cNvPr id="43" name="Rectangle 42"/>
          <p:cNvSpPr/>
          <p:nvPr userDrawn="1"/>
        </p:nvSpPr>
        <p:spPr>
          <a:xfrm>
            <a:off x="6728352" y="2829588"/>
            <a:ext cx="1270800" cy="122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7997169" y="2829588"/>
            <a:ext cx="1270800" cy="122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userDrawn="1"/>
        </p:nvSpPr>
        <p:spPr>
          <a:xfrm>
            <a:off x="2915868" y="4049821"/>
            <a:ext cx="1278000" cy="1231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userDrawn="1"/>
        </p:nvSpPr>
        <p:spPr>
          <a:xfrm>
            <a:off x="4190726" y="4049821"/>
            <a:ext cx="1270800" cy="123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userDrawn="1"/>
        </p:nvSpPr>
        <p:spPr>
          <a:xfrm>
            <a:off x="5459544" y="4049821"/>
            <a:ext cx="1270800" cy="1231200"/>
          </a:xfrm>
          <a:prstGeom prst="rect">
            <a:avLst/>
          </a:prstGeom>
          <a:solidFill>
            <a:srgbClr val="BA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userDrawn="1"/>
        </p:nvSpPr>
        <p:spPr>
          <a:xfrm>
            <a:off x="7997169" y="4049821"/>
            <a:ext cx="1270800" cy="1231200"/>
          </a:xfrm>
          <a:prstGeom prst="rect">
            <a:avLst/>
          </a:prstGeom>
          <a:solidFill>
            <a:srgbClr val="BA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userDrawn="1"/>
        </p:nvSpPr>
        <p:spPr>
          <a:xfrm>
            <a:off x="9265972" y="4049821"/>
            <a:ext cx="1278000" cy="1231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userDrawn="1"/>
        </p:nvSpPr>
        <p:spPr>
          <a:xfrm>
            <a:off x="10542911" y="4049821"/>
            <a:ext cx="1274400" cy="123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userDrawn="1"/>
        </p:nvSpPr>
        <p:spPr>
          <a:xfrm>
            <a:off x="368687" y="4049821"/>
            <a:ext cx="1274400" cy="1231200"/>
          </a:xfrm>
          <a:prstGeom prst="rect">
            <a:avLst/>
          </a:prstGeom>
          <a:solidFill>
            <a:srgbClr val="7EDA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userDrawn="1"/>
        </p:nvSpPr>
        <p:spPr>
          <a:xfrm>
            <a:off x="1642473" y="4049821"/>
            <a:ext cx="1274400" cy="123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userDrawn="1"/>
        </p:nvGrpSpPr>
        <p:grpSpPr>
          <a:xfrm>
            <a:off x="6728352" y="4049821"/>
            <a:ext cx="1270800" cy="1231200"/>
            <a:chOff x="6728352" y="4055877"/>
            <a:chExt cx="1270800" cy="1231200"/>
          </a:xfrm>
        </p:grpSpPr>
        <p:sp>
          <p:nvSpPr>
            <p:cNvPr id="52" name="Rectangle 51"/>
            <p:cNvSpPr/>
            <p:nvPr userDrawn="1"/>
          </p:nvSpPr>
          <p:spPr>
            <a:xfrm>
              <a:off x="6728352" y="4055877"/>
              <a:ext cx="1270800" cy="1231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204434" y="4401949"/>
              <a:ext cx="326809" cy="576000"/>
            </a:xfrm>
            <a:prstGeom prst="rect">
              <a:avLst/>
            </a:prstGeom>
          </p:spPr>
        </p:pic>
      </p:grpSp>
      <p:sp>
        <p:nvSpPr>
          <p:cNvPr id="30" name="Rectangle 29"/>
          <p:cNvSpPr/>
          <p:nvPr userDrawn="1"/>
        </p:nvSpPr>
        <p:spPr>
          <a:xfrm>
            <a:off x="1642473" y="1596212"/>
            <a:ext cx="1274400" cy="1238400"/>
          </a:xfrm>
          <a:prstGeom prst="rect">
            <a:avLst/>
          </a:prstGeom>
          <a:solidFill>
            <a:srgbClr val="9BD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190726" y="1596212"/>
            <a:ext cx="1270800" cy="1238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5459544" y="1596212"/>
            <a:ext cx="1270800" cy="1238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10542911" y="1596212"/>
            <a:ext cx="1274400" cy="12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userDrawn="1"/>
        </p:nvSpPr>
        <p:spPr>
          <a:xfrm>
            <a:off x="368687" y="1596212"/>
            <a:ext cx="1274400" cy="12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7997169" y="1596212"/>
            <a:ext cx="1274400" cy="1238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p:cNvGrpSpPr/>
          <p:nvPr userDrawn="1"/>
        </p:nvGrpSpPr>
        <p:grpSpPr>
          <a:xfrm>
            <a:off x="6728352" y="1596212"/>
            <a:ext cx="1270800" cy="1238400"/>
            <a:chOff x="6728352" y="1596212"/>
            <a:chExt cx="1270800" cy="1238400"/>
          </a:xfrm>
        </p:grpSpPr>
        <p:sp>
          <p:nvSpPr>
            <p:cNvPr id="34" name="Rectangle 33"/>
            <p:cNvSpPr/>
            <p:nvPr userDrawn="1"/>
          </p:nvSpPr>
          <p:spPr>
            <a:xfrm>
              <a:off x="6728352" y="1596212"/>
              <a:ext cx="1270800" cy="1238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6987086" y="2186509"/>
              <a:ext cx="725895" cy="154470"/>
            </a:xfrm>
            <a:prstGeom prst="rect">
              <a:avLst/>
            </a:prstGeom>
          </p:spPr>
        </p:pic>
      </p:grpSp>
      <p:grpSp>
        <p:nvGrpSpPr>
          <p:cNvPr id="8" name="Group 7"/>
          <p:cNvGrpSpPr/>
          <p:nvPr userDrawn="1"/>
        </p:nvGrpSpPr>
        <p:grpSpPr>
          <a:xfrm>
            <a:off x="2915868" y="1596212"/>
            <a:ext cx="1278000" cy="1238400"/>
            <a:chOff x="2915868" y="1596212"/>
            <a:chExt cx="1278000" cy="1238400"/>
          </a:xfrm>
        </p:grpSpPr>
        <p:sp>
          <p:nvSpPr>
            <p:cNvPr id="31" name="Rectangle 30"/>
            <p:cNvSpPr/>
            <p:nvPr userDrawn="1"/>
          </p:nvSpPr>
          <p:spPr>
            <a:xfrm>
              <a:off x="2915868" y="1596212"/>
              <a:ext cx="1278000" cy="12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3304774" y="2008889"/>
              <a:ext cx="488694" cy="457743"/>
            </a:xfrm>
            <a:prstGeom prst="rect">
              <a:avLst/>
            </a:prstGeom>
          </p:spPr>
        </p:pic>
      </p:grpSp>
      <p:sp>
        <p:nvSpPr>
          <p:cNvPr id="36" name="Rectangle 35"/>
          <p:cNvSpPr/>
          <p:nvPr userDrawn="1"/>
        </p:nvSpPr>
        <p:spPr>
          <a:xfrm>
            <a:off x="9265972" y="1596212"/>
            <a:ext cx="1278000" cy="1238400"/>
          </a:xfrm>
          <a:prstGeom prst="rect">
            <a:avLst/>
          </a:prstGeom>
          <a:solidFill>
            <a:srgbClr val="952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1642473" y="365124"/>
            <a:ext cx="1274400" cy="1231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2915868" y="365124"/>
            <a:ext cx="1278000" cy="123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4190726" y="365124"/>
            <a:ext cx="1270800" cy="1231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5459544" y="365124"/>
            <a:ext cx="1270800" cy="1231200"/>
          </a:xfrm>
          <a:prstGeom prst="rect">
            <a:avLst/>
          </a:prstGeom>
          <a:solidFill>
            <a:srgbClr val="7EDA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997169" y="365124"/>
            <a:ext cx="1270800" cy="1231200"/>
          </a:xfrm>
          <a:prstGeom prst="rect">
            <a:avLst/>
          </a:prstGeom>
          <a:solidFill>
            <a:srgbClr val="9BD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265972" y="365124"/>
            <a:ext cx="1278000" cy="1231200"/>
          </a:xfrm>
          <a:prstGeom prst="rect">
            <a:avLst/>
          </a:prstGeom>
          <a:solidFill>
            <a:srgbClr val="BA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368687" y="365124"/>
            <a:ext cx="1231200" cy="1231200"/>
          </a:xfrm>
          <a:prstGeom prst="rect">
            <a:avLst/>
          </a:prstGeom>
        </p:spPr>
      </p:pic>
      <p:grpSp>
        <p:nvGrpSpPr>
          <p:cNvPr id="83" name="Group 82"/>
          <p:cNvGrpSpPr/>
          <p:nvPr userDrawn="1"/>
        </p:nvGrpSpPr>
        <p:grpSpPr>
          <a:xfrm>
            <a:off x="6728352" y="365124"/>
            <a:ext cx="1270800" cy="1231200"/>
            <a:chOff x="6728352" y="365124"/>
            <a:chExt cx="1270800" cy="1231200"/>
          </a:xfrm>
        </p:grpSpPr>
        <p:sp>
          <p:nvSpPr>
            <p:cNvPr id="26" name="Rectangle 25"/>
            <p:cNvSpPr/>
            <p:nvPr userDrawn="1"/>
          </p:nvSpPr>
          <p:spPr>
            <a:xfrm>
              <a:off x="6728352" y="365124"/>
              <a:ext cx="1270800" cy="1231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7126749" y="717000"/>
              <a:ext cx="530811" cy="530811"/>
            </a:xfrm>
            <a:prstGeom prst="rect">
              <a:avLst/>
            </a:prstGeom>
          </p:spPr>
        </p:pic>
      </p:grpSp>
      <p:grpSp>
        <p:nvGrpSpPr>
          <p:cNvPr id="6" name="Group 5"/>
          <p:cNvGrpSpPr/>
          <p:nvPr userDrawn="1"/>
        </p:nvGrpSpPr>
        <p:grpSpPr>
          <a:xfrm>
            <a:off x="10542911" y="365124"/>
            <a:ext cx="1274400" cy="1231200"/>
            <a:chOff x="10541879" y="365124"/>
            <a:chExt cx="1274400" cy="1231200"/>
          </a:xfrm>
        </p:grpSpPr>
        <p:sp>
          <p:nvSpPr>
            <p:cNvPr id="29" name="Rectangle 28"/>
            <p:cNvSpPr/>
            <p:nvPr userDrawn="1"/>
          </p:nvSpPr>
          <p:spPr>
            <a:xfrm>
              <a:off x="10541879" y="365124"/>
              <a:ext cx="1274400" cy="1231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10974207" y="773704"/>
              <a:ext cx="409744" cy="385159"/>
            </a:xfrm>
            <a:prstGeom prst="rect">
              <a:avLst/>
            </a:prstGeom>
          </p:spPr>
        </p:pic>
      </p:grpSp>
    </p:spTree>
    <p:extLst>
      <p:ext uri="{BB962C8B-B14F-4D97-AF65-F5344CB8AC3E}">
        <p14:creationId xmlns:p14="http://schemas.microsoft.com/office/powerpoint/2010/main" val="781209320"/>
      </p:ext>
    </p:extLst>
  </p:cSld>
  <p:clrMap bg1="lt1" tx1="dk1" bg2="lt2" tx2="dk2" accent1="accent1" accent2="accent2" accent3="accent3" accent4="accent4" accent5="accent5" accent6="accent6" hlink="hlink" folHlink="folHlink"/>
  <p:sldLayoutIdLst>
    <p:sldLayoutId id="2147483661" r:id="rId1"/>
  </p:sldLayoutIdLst>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1000"/>
                                        <p:tgtEl>
                                          <p:spTgt spid="23"/>
                                        </p:tgtEl>
                                      </p:cBhvr>
                                    </p:animEffect>
                                    <p:set>
                                      <p:cBhvr>
                                        <p:cTn id="7" dur="1" fill="hold">
                                          <p:stCondLst>
                                            <p:cond delay="999"/>
                                          </p:stCondLst>
                                        </p:cTn>
                                        <p:tgtEl>
                                          <p:spTgt spid="23"/>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grpId="0" nodeType="afterEffect">
                                  <p:stCondLst>
                                    <p:cond delay="0"/>
                                  </p:stCondLst>
                                  <p:childTnLst>
                                    <p:animEffect transition="out" filter="fade">
                                      <p:cBhvr>
                                        <p:cTn id="10" dur="1000"/>
                                        <p:tgtEl>
                                          <p:spTgt spid="32"/>
                                        </p:tgtEl>
                                      </p:cBhvr>
                                    </p:animEffect>
                                    <p:set>
                                      <p:cBhvr>
                                        <p:cTn id="11" dur="1" fill="hold">
                                          <p:stCondLst>
                                            <p:cond delay="999"/>
                                          </p:stCondLst>
                                        </p:cTn>
                                        <p:tgtEl>
                                          <p:spTgt spid="32"/>
                                        </p:tgtEl>
                                        <p:attrNameLst>
                                          <p:attrName>style.visibility</p:attrName>
                                        </p:attrNameLst>
                                      </p:cBhvr>
                                      <p:to>
                                        <p:strVal val="hidden"/>
                                      </p:to>
                                    </p:set>
                                  </p:childTnLst>
                                </p:cTn>
                              </p:par>
                            </p:childTnLst>
                          </p:cTn>
                        </p:par>
                        <p:par>
                          <p:cTn id="12" fill="hold">
                            <p:stCondLst>
                              <p:cond delay="2000"/>
                            </p:stCondLst>
                            <p:childTnLst>
                              <p:par>
                                <p:cTn id="13" presetID="10" presetClass="exit" presetSubtype="0" fill="hold" grpId="0" nodeType="afterEffect">
                                  <p:stCondLst>
                                    <p:cond delay="0"/>
                                  </p:stCondLst>
                                  <p:childTnLst>
                                    <p:animEffect transition="out" filter="fade">
                                      <p:cBhvr>
                                        <p:cTn id="14" dur="1000"/>
                                        <p:tgtEl>
                                          <p:spTgt spid="61"/>
                                        </p:tgtEl>
                                      </p:cBhvr>
                                    </p:animEffect>
                                    <p:set>
                                      <p:cBhvr>
                                        <p:cTn id="15" dur="1" fill="hold">
                                          <p:stCondLst>
                                            <p:cond delay="999"/>
                                          </p:stCondLst>
                                        </p:cTn>
                                        <p:tgtEl>
                                          <p:spTgt spid="61"/>
                                        </p:tgtEl>
                                        <p:attrNameLst>
                                          <p:attrName>style.visibility</p:attrName>
                                        </p:attrNameLst>
                                      </p:cBhvr>
                                      <p:to>
                                        <p:strVal val="hidden"/>
                                      </p:to>
                                    </p:set>
                                  </p:childTnLst>
                                </p:cTn>
                              </p:par>
                            </p:childTnLst>
                          </p:cTn>
                        </p:par>
                        <p:par>
                          <p:cTn id="16" fill="hold">
                            <p:stCondLst>
                              <p:cond delay="3000"/>
                            </p:stCondLst>
                            <p:childTnLst>
                              <p:par>
                                <p:cTn id="17" presetID="10" presetClass="exit" presetSubtype="0" fill="hold" grpId="0" nodeType="afterEffect">
                                  <p:stCondLst>
                                    <p:cond delay="0"/>
                                  </p:stCondLst>
                                  <p:childTnLst>
                                    <p:animEffect transition="out" filter="fade">
                                      <p:cBhvr>
                                        <p:cTn id="18" dur="1000"/>
                                        <p:tgtEl>
                                          <p:spTgt spid="44"/>
                                        </p:tgtEl>
                                      </p:cBhvr>
                                    </p:animEffect>
                                    <p:set>
                                      <p:cBhvr>
                                        <p:cTn id="19" dur="1" fill="hold">
                                          <p:stCondLst>
                                            <p:cond delay="999"/>
                                          </p:stCondLst>
                                        </p:cTn>
                                        <p:tgtEl>
                                          <p:spTgt spid="44"/>
                                        </p:tgtEl>
                                        <p:attrNameLst>
                                          <p:attrName>style.visibility</p:attrName>
                                        </p:attrNameLst>
                                      </p:cBhvr>
                                      <p:to>
                                        <p:strVal val="hidden"/>
                                      </p:to>
                                    </p:set>
                                  </p:childTnLst>
                                </p:cTn>
                              </p:par>
                            </p:childTnLst>
                          </p:cTn>
                        </p:par>
                        <p:par>
                          <p:cTn id="20" fill="hold">
                            <p:stCondLst>
                              <p:cond delay="4000"/>
                            </p:stCondLst>
                            <p:childTnLst>
                              <p:par>
                                <p:cTn id="21" presetID="10" presetClass="exit" presetSubtype="0" fill="hold" grpId="0" nodeType="afterEffect">
                                  <p:stCondLst>
                                    <p:cond delay="0"/>
                                  </p:stCondLst>
                                  <p:childTnLst>
                                    <p:animEffect transition="out" filter="fade">
                                      <p:cBhvr>
                                        <p:cTn id="22" dur="1000"/>
                                        <p:tgtEl>
                                          <p:spTgt spid="57"/>
                                        </p:tgtEl>
                                      </p:cBhvr>
                                    </p:animEffect>
                                    <p:set>
                                      <p:cBhvr>
                                        <p:cTn id="23" dur="1" fill="hold">
                                          <p:stCondLst>
                                            <p:cond delay="999"/>
                                          </p:stCondLst>
                                        </p:cTn>
                                        <p:tgtEl>
                                          <p:spTgt spid="57"/>
                                        </p:tgtEl>
                                        <p:attrNameLst>
                                          <p:attrName>style.visibility</p:attrName>
                                        </p:attrNameLst>
                                      </p:cBhvr>
                                      <p:to>
                                        <p:strVal val="hidden"/>
                                      </p:to>
                                    </p:set>
                                  </p:childTnLst>
                                </p:cTn>
                              </p:par>
                            </p:childTnLst>
                          </p:cTn>
                        </p:par>
                        <p:par>
                          <p:cTn id="24" fill="hold">
                            <p:stCondLst>
                              <p:cond delay="5000"/>
                            </p:stCondLst>
                            <p:childTnLst>
                              <p:par>
                                <p:cTn id="25" presetID="10" presetClass="exit" presetSubtype="0" fill="hold" grpId="0" nodeType="afterEffect">
                                  <p:stCondLst>
                                    <p:cond delay="0"/>
                                  </p:stCondLst>
                                  <p:childTnLst>
                                    <p:animEffect transition="out" filter="fade">
                                      <p:cBhvr>
                                        <p:cTn id="26" dur="1000"/>
                                        <p:tgtEl>
                                          <p:spTgt spid="30"/>
                                        </p:tgtEl>
                                      </p:cBhvr>
                                    </p:animEffect>
                                    <p:set>
                                      <p:cBhvr>
                                        <p:cTn id="27" dur="1" fill="hold">
                                          <p:stCondLst>
                                            <p:cond delay="999"/>
                                          </p:stCondLst>
                                        </p:cTn>
                                        <p:tgtEl>
                                          <p:spTgt spid="30"/>
                                        </p:tgtEl>
                                        <p:attrNameLst>
                                          <p:attrName>style.visibility</p:attrName>
                                        </p:attrNameLst>
                                      </p:cBhvr>
                                      <p:to>
                                        <p:strVal val="hidden"/>
                                      </p:to>
                                    </p:set>
                                  </p:childTnLst>
                                </p:cTn>
                              </p:par>
                            </p:childTnLst>
                          </p:cTn>
                        </p:par>
                        <p:par>
                          <p:cTn id="28" fill="hold">
                            <p:stCondLst>
                              <p:cond delay="6000"/>
                            </p:stCondLst>
                            <p:childTnLst>
                              <p:par>
                                <p:cTn id="29" presetID="10" presetClass="exit" presetSubtype="0" fill="hold" grpId="0" nodeType="afterEffect">
                                  <p:stCondLst>
                                    <p:cond delay="0"/>
                                  </p:stCondLst>
                                  <p:childTnLst>
                                    <p:animEffect transition="out" filter="fade">
                                      <p:cBhvr>
                                        <p:cTn id="30" dur="1000"/>
                                        <p:tgtEl>
                                          <p:spTgt spid="58"/>
                                        </p:tgtEl>
                                      </p:cBhvr>
                                    </p:animEffect>
                                    <p:set>
                                      <p:cBhvr>
                                        <p:cTn id="31" dur="1" fill="hold">
                                          <p:stCondLst>
                                            <p:cond delay="999"/>
                                          </p:stCondLst>
                                        </p:cTn>
                                        <p:tgtEl>
                                          <p:spTgt spid="58"/>
                                        </p:tgtEl>
                                        <p:attrNameLst>
                                          <p:attrName>style.visibility</p:attrName>
                                        </p:attrNameLst>
                                      </p:cBhvr>
                                      <p:to>
                                        <p:strVal val="hidden"/>
                                      </p:to>
                                    </p:set>
                                  </p:childTnLst>
                                </p:cTn>
                              </p:par>
                            </p:childTnLst>
                          </p:cTn>
                        </p:par>
                        <p:par>
                          <p:cTn id="32" fill="hold">
                            <p:stCondLst>
                              <p:cond delay="7000"/>
                            </p:stCondLst>
                            <p:childTnLst>
                              <p:par>
                                <p:cTn id="33" presetID="10" presetClass="exit" presetSubtype="0" fill="hold" grpId="0" nodeType="afterEffect">
                                  <p:stCondLst>
                                    <p:cond delay="0"/>
                                  </p:stCondLst>
                                  <p:childTnLst>
                                    <p:animEffect transition="out" filter="fade">
                                      <p:cBhvr>
                                        <p:cTn id="34" dur="1000"/>
                                        <p:tgtEl>
                                          <p:spTgt spid="46"/>
                                        </p:tgtEl>
                                      </p:cBhvr>
                                    </p:animEffect>
                                    <p:set>
                                      <p:cBhvr>
                                        <p:cTn id="35" dur="1" fill="hold">
                                          <p:stCondLst>
                                            <p:cond delay="999"/>
                                          </p:stCondLst>
                                        </p:cTn>
                                        <p:tgtEl>
                                          <p:spTgt spid="46"/>
                                        </p:tgtEl>
                                        <p:attrNameLst>
                                          <p:attrName>style.visibility</p:attrName>
                                        </p:attrNameLst>
                                      </p:cBhvr>
                                      <p:to>
                                        <p:strVal val="hidden"/>
                                      </p:to>
                                    </p:set>
                                  </p:childTnLst>
                                </p:cTn>
                              </p:par>
                            </p:childTnLst>
                          </p:cTn>
                        </p:par>
                        <p:par>
                          <p:cTn id="36" fill="hold">
                            <p:stCondLst>
                              <p:cond delay="8000"/>
                            </p:stCondLst>
                            <p:childTnLst>
                              <p:par>
                                <p:cTn id="37" presetID="10" presetClass="exit" presetSubtype="0" fill="hold" grpId="0" nodeType="afterEffect">
                                  <p:stCondLst>
                                    <p:cond delay="0"/>
                                  </p:stCondLst>
                                  <p:childTnLst>
                                    <p:animEffect transition="out" filter="fade">
                                      <p:cBhvr>
                                        <p:cTn id="38" dur="1000"/>
                                        <p:tgtEl>
                                          <p:spTgt spid="40"/>
                                        </p:tgtEl>
                                      </p:cBhvr>
                                    </p:animEffect>
                                    <p:set>
                                      <p:cBhvr>
                                        <p:cTn id="39" dur="1" fill="hold">
                                          <p:stCondLst>
                                            <p:cond delay="999"/>
                                          </p:stCondLst>
                                        </p:cTn>
                                        <p:tgtEl>
                                          <p:spTgt spid="40"/>
                                        </p:tgtEl>
                                        <p:attrNameLst>
                                          <p:attrName>style.visibility</p:attrName>
                                        </p:attrNameLst>
                                      </p:cBhvr>
                                      <p:to>
                                        <p:strVal val="hidden"/>
                                      </p:to>
                                    </p:set>
                                  </p:childTnLst>
                                </p:cTn>
                              </p:par>
                            </p:childTnLst>
                          </p:cTn>
                        </p:par>
                        <p:par>
                          <p:cTn id="40" fill="hold">
                            <p:stCondLst>
                              <p:cond delay="9000"/>
                            </p:stCondLst>
                            <p:childTnLst>
                              <p:par>
                                <p:cTn id="41" presetID="10" presetClass="exit" presetSubtype="0" fill="hold" grpId="0" nodeType="afterEffect">
                                  <p:stCondLst>
                                    <p:cond delay="0"/>
                                  </p:stCondLst>
                                  <p:childTnLst>
                                    <p:animEffect transition="out" filter="fade">
                                      <p:cBhvr>
                                        <p:cTn id="42" dur="1000"/>
                                        <p:tgtEl>
                                          <p:spTgt spid="42"/>
                                        </p:tgtEl>
                                      </p:cBhvr>
                                    </p:animEffect>
                                    <p:set>
                                      <p:cBhvr>
                                        <p:cTn id="43" dur="1" fill="hold">
                                          <p:stCondLst>
                                            <p:cond delay="999"/>
                                          </p:stCondLst>
                                        </p:cTn>
                                        <p:tgtEl>
                                          <p:spTgt spid="42"/>
                                        </p:tgtEl>
                                        <p:attrNameLst>
                                          <p:attrName>style.visibility</p:attrName>
                                        </p:attrNameLst>
                                      </p:cBhvr>
                                      <p:to>
                                        <p:strVal val="hidden"/>
                                      </p:to>
                                    </p:set>
                                  </p:childTnLst>
                                </p:cTn>
                              </p:par>
                            </p:childTnLst>
                          </p:cTn>
                        </p:par>
                        <p:par>
                          <p:cTn id="44" fill="hold">
                            <p:stCondLst>
                              <p:cond delay="10000"/>
                            </p:stCondLst>
                            <p:childTnLst>
                              <p:par>
                                <p:cTn id="45" presetID="10" presetClass="exit" presetSubtype="0" fill="hold" grpId="0" nodeType="afterEffect">
                                  <p:stCondLst>
                                    <p:cond delay="0"/>
                                  </p:stCondLst>
                                  <p:childTnLst>
                                    <p:animEffect transition="out" filter="fade">
                                      <p:cBhvr>
                                        <p:cTn id="46" dur="1000"/>
                                        <p:tgtEl>
                                          <p:spTgt spid="27"/>
                                        </p:tgtEl>
                                      </p:cBhvr>
                                    </p:animEffect>
                                    <p:set>
                                      <p:cBhvr>
                                        <p:cTn id="47" dur="1" fill="hold">
                                          <p:stCondLst>
                                            <p:cond delay="999"/>
                                          </p:stCondLst>
                                        </p:cTn>
                                        <p:tgtEl>
                                          <p:spTgt spid="27"/>
                                        </p:tgtEl>
                                        <p:attrNameLst>
                                          <p:attrName>style.visibility</p:attrName>
                                        </p:attrNameLst>
                                      </p:cBhvr>
                                      <p:to>
                                        <p:strVal val="hidden"/>
                                      </p:to>
                                    </p:set>
                                  </p:childTnLst>
                                </p:cTn>
                              </p:par>
                            </p:childTnLst>
                          </p:cTn>
                        </p:par>
                        <p:par>
                          <p:cTn id="48" fill="hold">
                            <p:stCondLst>
                              <p:cond delay="11000"/>
                            </p:stCondLst>
                            <p:childTnLst>
                              <p:par>
                                <p:cTn id="49" presetID="10" presetClass="exit" presetSubtype="0" fill="hold" grpId="0" nodeType="afterEffect">
                                  <p:stCondLst>
                                    <p:cond delay="0"/>
                                  </p:stCondLst>
                                  <p:childTnLst>
                                    <p:animEffect transition="out" filter="fade">
                                      <p:cBhvr>
                                        <p:cTn id="50" dur="1000"/>
                                        <p:tgtEl>
                                          <p:spTgt spid="49"/>
                                        </p:tgtEl>
                                      </p:cBhvr>
                                    </p:animEffect>
                                    <p:set>
                                      <p:cBhvr>
                                        <p:cTn id="51" dur="1" fill="hold">
                                          <p:stCondLst>
                                            <p:cond delay="999"/>
                                          </p:stCondLst>
                                        </p:cTn>
                                        <p:tgtEl>
                                          <p:spTgt spid="49"/>
                                        </p:tgtEl>
                                        <p:attrNameLst>
                                          <p:attrName>style.visibility</p:attrName>
                                        </p:attrNameLst>
                                      </p:cBhvr>
                                      <p:to>
                                        <p:strVal val="hidden"/>
                                      </p:to>
                                    </p:set>
                                  </p:childTnLst>
                                </p:cTn>
                              </p:par>
                            </p:childTnLst>
                          </p:cTn>
                        </p:par>
                        <p:par>
                          <p:cTn id="52" fill="hold">
                            <p:stCondLst>
                              <p:cond delay="12000"/>
                            </p:stCondLst>
                            <p:childTnLst>
                              <p:par>
                                <p:cTn id="53" presetID="10" presetClass="exit" presetSubtype="0" fill="hold" grpId="0" nodeType="afterEffect">
                                  <p:stCondLst>
                                    <p:cond delay="0"/>
                                  </p:stCondLst>
                                  <p:childTnLst>
                                    <p:animEffect transition="out" filter="fade">
                                      <p:cBhvr>
                                        <p:cTn id="54" dur="1000"/>
                                        <p:tgtEl>
                                          <p:spTgt spid="64"/>
                                        </p:tgtEl>
                                      </p:cBhvr>
                                    </p:animEffect>
                                    <p:set>
                                      <p:cBhvr>
                                        <p:cTn id="55" dur="1" fill="hold">
                                          <p:stCondLst>
                                            <p:cond delay="999"/>
                                          </p:stCondLst>
                                        </p:cTn>
                                        <p:tgtEl>
                                          <p:spTgt spid="64"/>
                                        </p:tgtEl>
                                        <p:attrNameLst>
                                          <p:attrName>style.visibility</p:attrName>
                                        </p:attrNameLst>
                                      </p:cBhvr>
                                      <p:to>
                                        <p:strVal val="hidden"/>
                                      </p:to>
                                    </p:set>
                                  </p:childTnLst>
                                </p:cTn>
                              </p:par>
                            </p:childTnLst>
                          </p:cTn>
                        </p:par>
                        <p:par>
                          <p:cTn id="56" fill="hold">
                            <p:stCondLst>
                              <p:cond delay="13000"/>
                            </p:stCondLst>
                            <p:childTnLst>
                              <p:par>
                                <p:cTn id="57" presetID="10" presetClass="exit" presetSubtype="0" fill="hold" grpId="0" nodeType="afterEffect">
                                  <p:stCondLst>
                                    <p:cond delay="0"/>
                                  </p:stCondLst>
                                  <p:childTnLst>
                                    <p:animEffect transition="out" filter="fade">
                                      <p:cBhvr>
                                        <p:cTn id="58" dur="1000"/>
                                        <p:tgtEl>
                                          <p:spTgt spid="63"/>
                                        </p:tgtEl>
                                      </p:cBhvr>
                                    </p:animEffect>
                                    <p:set>
                                      <p:cBhvr>
                                        <p:cTn id="59" dur="1" fill="hold">
                                          <p:stCondLst>
                                            <p:cond delay="999"/>
                                          </p:stCondLst>
                                        </p:cTn>
                                        <p:tgtEl>
                                          <p:spTgt spid="63"/>
                                        </p:tgtEl>
                                        <p:attrNameLst>
                                          <p:attrName>style.visibility</p:attrName>
                                        </p:attrNameLst>
                                      </p:cBhvr>
                                      <p:to>
                                        <p:strVal val="hidden"/>
                                      </p:to>
                                    </p:set>
                                  </p:childTnLst>
                                </p:cTn>
                              </p:par>
                            </p:childTnLst>
                          </p:cTn>
                        </p:par>
                        <p:par>
                          <p:cTn id="60" fill="hold">
                            <p:stCondLst>
                              <p:cond delay="14000"/>
                            </p:stCondLst>
                            <p:childTnLst>
                              <p:par>
                                <p:cTn id="61" presetID="10" presetClass="exit" presetSubtype="0" fill="hold" grpId="0" nodeType="afterEffect">
                                  <p:stCondLst>
                                    <p:cond delay="0"/>
                                  </p:stCondLst>
                                  <p:childTnLst>
                                    <p:animEffect transition="out" filter="fade">
                                      <p:cBhvr>
                                        <p:cTn id="62" dur="1000"/>
                                        <p:tgtEl>
                                          <p:spTgt spid="37"/>
                                        </p:tgtEl>
                                      </p:cBhvr>
                                    </p:animEffect>
                                    <p:set>
                                      <p:cBhvr>
                                        <p:cTn id="63" dur="1" fill="hold">
                                          <p:stCondLst>
                                            <p:cond delay="999"/>
                                          </p:stCondLst>
                                        </p:cTn>
                                        <p:tgtEl>
                                          <p:spTgt spid="37"/>
                                        </p:tgtEl>
                                        <p:attrNameLst>
                                          <p:attrName>style.visibility</p:attrName>
                                        </p:attrNameLst>
                                      </p:cBhvr>
                                      <p:to>
                                        <p:strVal val="hidden"/>
                                      </p:to>
                                    </p:set>
                                  </p:childTnLst>
                                </p:cTn>
                              </p:par>
                            </p:childTnLst>
                          </p:cTn>
                        </p:par>
                        <p:par>
                          <p:cTn id="64" fill="hold">
                            <p:stCondLst>
                              <p:cond delay="15000"/>
                            </p:stCondLst>
                            <p:childTnLst>
                              <p:par>
                                <p:cTn id="65" presetID="10" presetClass="exit" presetSubtype="0" fill="hold" grpId="0" nodeType="afterEffect">
                                  <p:stCondLst>
                                    <p:cond delay="0"/>
                                  </p:stCondLst>
                                  <p:childTnLst>
                                    <p:animEffect transition="out" filter="fade">
                                      <p:cBhvr>
                                        <p:cTn id="66" dur="1000"/>
                                        <p:tgtEl>
                                          <p:spTgt spid="55"/>
                                        </p:tgtEl>
                                      </p:cBhvr>
                                    </p:animEffect>
                                    <p:set>
                                      <p:cBhvr>
                                        <p:cTn id="67" dur="1" fill="hold">
                                          <p:stCondLst>
                                            <p:cond delay="999"/>
                                          </p:stCondLst>
                                        </p:cTn>
                                        <p:tgtEl>
                                          <p:spTgt spid="55"/>
                                        </p:tgtEl>
                                        <p:attrNameLst>
                                          <p:attrName>style.visibility</p:attrName>
                                        </p:attrNameLst>
                                      </p:cBhvr>
                                      <p:to>
                                        <p:strVal val="hidden"/>
                                      </p:to>
                                    </p:set>
                                  </p:childTnLst>
                                </p:cTn>
                              </p:par>
                            </p:childTnLst>
                          </p:cTn>
                        </p:par>
                        <p:par>
                          <p:cTn id="68" fill="hold">
                            <p:stCondLst>
                              <p:cond delay="16000"/>
                            </p:stCondLst>
                            <p:childTnLst>
                              <p:par>
                                <p:cTn id="69" presetID="10" presetClass="exit" presetSubtype="0" fill="hold" grpId="0" nodeType="afterEffect">
                                  <p:stCondLst>
                                    <p:cond delay="0"/>
                                  </p:stCondLst>
                                  <p:childTnLst>
                                    <p:animEffect transition="out" filter="fade">
                                      <p:cBhvr>
                                        <p:cTn id="70" dur="1000"/>
                                        <p:tgtEl>
                                          <p:spTgt spid="50"/>
                                        </p:tgtEl>
                                      </p:cBhvr>
                                    </p:animEffect>
                                    <p:set>
                                      <p:cBhvr>
                                        <p:cTn id="71" dur="1" fill="hold">
                                          <p:stCondLst>
                                            <p:cond delay="999"/>
                                          </p:stCondLst>
                                        </p:cTn>
                                        <p:tgtEl>
                                          <p:spTgt spid="50"/>
                                        </p:tgtEl>
                                        <p:attrNameLst>
                                          <p:attrName>style.visibility</p:attrName>
                                        </p:attrNameLst>
                                      </p:cBhvr>
                                      <p:to>
                                        <p:strVal val="hidden"/>
                                      </p:to>
                                    </p:set>
                                  </p:childTnLst>
                                </p:cTn>
                              </p:par>
                            </p:childTnLst>
                          </p:cTn>
                        </p:par>
                        <p:par>
                          <p:cTn id="72" fill="hold">
                            <p:stCondLst>
                              <p:cond delay="17000"/>
                            </p:stCondLst>
                            <p:childTnLst>
                              <p:par>
                                <p:cTn id="73" presetID="10" presetClass="exit" presetSubtype="0" fill="hold" grpId="0" nodeType="afterEffect">
                                  <p:stCondLst>
                                    <p:cond delay="0"/>
                                  </p:stCondLst>
                                  <p:childTnLst>
                                    <p:animEffect transition="out" filter="fade">
                                      <p:cBhvr>
                                        <p:cTn id="74" dur="1000"/>
                                        <p:tgtEl>
                                          <p:spTgt spid="51"/>
                                        </p:tgtEl>
                                      </p:cBhvr>
                                    </p:animEffect>
                                    <p:set>
                                      <p:cBhvr>
                                        <p:cTn id="75" dur="1" fill="hold">
                                          <p:stCondLst>
                                            <p:cond delay="999"/>
                                          </p:stCondLst>
                                        </p:cTn>
                                        <p:tgtEl>
                                          <p:spTgt spid="51"/>
                                        </p:tgtEl>
                                        <p:attrNameLst>
                                          <p:attrName>style.visibility</p:attrName>
                                        </p:attrNameLst>
                                      </p:cBhvr>
                                      <p:to>
                                        <p:strVal val="hidden"/>
                                      </p:to>
                                    </p:set>
                                  </p:childTnLst>
                                </p:cTn>
                              </p:par>
                            </p:childTnLst>
                          </p:cTn>
                        </p:par>
                        <p:par>
                          <p:cTn id="76" fill="hold">
                            <p:stCondLst>
                              <p:cond delay="18000"/>
                            </p:stCondLst>
                            <p:childTnLst>
                              <p:par>
                                <p:cTn id="77" presetID="10" presetClass="exit" presetSubtype="0" fill="hold" grpId="0" nodeType="afterEffect">
                                  <p:stCondLst>
                                    <p:cond delay="0"/>
                                  </p:stCondLst>
                                  <p:childTnLst>
                                    <p:animEffect transition="out" filter="fade">
                                      <p:cBhvr>
                                        <p:cTn id="78" dur="1000"/>
                                        <p:tgtEl>
                                          <p:spTgt spid="25"/>
                                        </p:tgtEl>
                                      </p:cBhvr>
                                    </p:animEffect>
                                    <p:set>
                                      <p:cBhvr>
                                        <p:cTn id="79" dur="1" fill="hold">
                                          <p:stCondLst>
                                            <p:cond delay="999"/>
                                          </p:stCondLst>
                                        </p:cTn>
                                        <p:tgtEl>
                                          <p:spTgt spid="25"/>
                                        </p:tgtEl>
                                        <p:attrNameLst>
                                          <p:attrName>style.visibility</p:attrName>
                                        </p:attrNameLst>
                                      </p:cBhvr>
                                      <p:to>
                                        <p:strVal val="hidden"/>
                                      </p:to>
                                    </p:set>
                                  </p:childTnLst>
                                </p:cTn>
                              </p:par>
                            </p:childTnLst>
                          </p:cTn>
                        </p:par>
                        <p:par>
                          <p:cTn id="80" fill="hold">
                            <p:stCondLst>
                              <p:cond delay="19000"/>
                            </p:stCondLst>
                            <p:childTnLst>
                              <p:par>
                                <p:cTn id="81" presetID="10" presetClass="exit" presetSubtype="0" fill="hold" grpId="0" nodeType="afterEffect">
                                  <p:stCondLst>
                                    <p:cond delay="0"/>
                                  </p:stCondLst>
                                  <p:childTnLst>
                                    <p:animEffect transition="out" filter="fade">
                                      <p:cBhvr>
                                        <p:cTn id="82" dur="1000"/>
                                        <p:tgtEl>
                                          <p:spTgt spid="53"/>
                                        </p:tgtEl>
                                      </p:cBhvr>
                                    </p:animEffect>
                                    <p:set>
                                      <p:cBhvr>
                                        <p:cTn id="83" dur="1" fill="hold">
                                          <p:stCondLst>
                                            <p:cond delay="999"/>
                                          </p:stCondLst>
                                        </p:cTn>
                                        <p:tgtEl>
                                          <p:spTgt spid="53"/>
                                        </p:tgtEl>
                                        <p:attrNameLst>
                                          <p:attrName>style.visibility</p:attrName>
                                        </p:attrNameLst>
                                      </p:cBhvr>
                                      <p:to>
                                        <p:strVal val="hidden"/>
                                      </p:to>
                                    </p:set>
                                  </p:childTnLst>
                                </p:cTn>
                              </p:par>
                            </p:childTnLst>
                          </p:cTn>
                        </p:par>
                        <p:par>
                          <p:cTn id="84" fill="hold">
                            <p:stCondLst>
                              <p:cond delay="20000"/>
                            </p:stCondLst>
                            <p:childTnLst>
                              <p:par>
                                <p:cTn id="85" presetID="10" presetClass="exit" presetSubtype="0" fill="hold" grpId="0" nodeType="afterEffect">
                                  <p:stCondLst>
                                    <p:cond delay="0"/>
                                  </p:stCondLst>
                                  <p:childTnLst>
                                    <p:animEffect transition="out" filter="fade">
                                      <p:cBhvr>
                                        <p:cTn id="86" dur="1000"/>
                                        <p:tgtEl>
                                          <p:spTgt spid="60"/>
                                        </p:tgtEl>
                                      </p:cBhvr>
                                    </p:animEffect>
                                    <p:set>
                                      <p:cBhvr>
                                        <p:cTn id="87" dur="1" fill="hold">
                                          <p:stCondLst>
                                            <p:cond delay="999"/>
                                          </p:stCondLst>
                                        </p:cTn>
                                        <p:tgtEl>
                                          <p:spTgt spid="60"/>
                                        </p:tgtEl>
                                        <p:attrNameLst>
                                          <p:attrName>style.visibility</p:attrName>
                                        </p:attrNameLst>
                                      </p:cBhvr>
                                      <p:to>
                                        <p:strVal val="hidden"/>
                                      </p:to>
                                    </p:set>
                                  </p:childTnLst>
                                </p:cTn>
                              </p:par>
                            </p:childTnLst>
                          </p:cTn>
                        </p:par>
                        <p:par>
                          <p:cTn id="88" fill="hold">
                            <p:stCondLst>
                              <p:cond delay="21000"/>
                            </p:stCondLst>
                            <p:childTnLst>
                              <p:par>
                                <p:cTn id="89" presetID="10" presetClass="exit" presetSubtype="0" fill="hold" grpId="0" nodeType="afterEffect">
                                  <p:stCondLst>
                                    <p:cond delay="0"/>
                                  </p:stCondLst>
                                  <p:childTnLst>
                                    <p:animEffect transition="out" filter="fade">
                                      <p:cBhvr>
                                        <p:cTn id="90" dur="1000"/>
                                        <p:tgtEl>
                                          <p:spTgt spid="56"/>
                                        </p:tgtEl>
                                      </p:cBhvr>
                                    </p:animEffect>
                                    <p:set>
                                      <p:cBhvr>
                                        <p:cTn id="91" dur="1" fill="hold">
                                          <p:stCondLst>
                                            <p:cond delay="999"/>
                                          </p:stCondLst>
                                        </p:cTn>
                                        <p:tgtEl>
                                          <p:spTgt spid="56"/>
                                        </p:tgtEl>
                                        <p:attrNameLst>
                                          <p:attrName>style.visibility</p:attrName>
                                        </p:attrNameLst>
                                      </p:cBhvr>
                                      <p:to>
                                        <p:strVal val="hidden"/>
                                      </p:to>
                                    </p:set>
                                  </p:childTnLst>
                                </p:cTn>
                              </p:par>
                            </p:childTnLst>
                          </p:cTn>
                        </p:par>
                        <p:par>
                          <p:cTn id="92" fill="hold">
                            <p:stCondLst>
                              <p:cond delay="22000"/>
                            </p:stCondLst>
                            <p:childTnLst>
                              <p:par>
                                <p:cTn id="93" presetID="10" presetClass="exit" presetSubtype="0" fill="hold" grpId="0" nodeType="afterEffect">
                                  <p:stCondLst>
                                    <p:cond delay="0"/>
                                  </p:stCondLst>
                                  <p:childTnLst>
                                    <p:animEffect transition="out" filter="fade">
                                      <p:cBhvr>
                                        <p:cTn id="94" dur="1000"/>
                                        <p:tgtEl>
                                          <p:spTgt spid="36"/>
                                        </p:tgtEl>
                                      </p:cBhvr>
                                    </p:animEffect>
                                    <p:set>
                                      <p:cBhvr>
                                        <p:cTn id="95" dur="1" fill="hold">
                                          <p:stCondLst>
                                            <p:cond delay="999"/>
                                          </p:stCondLst>
                                        </p:cTn>
                                        <p:tgtEl>
                                          <p:spTgt spid="36"/>
                                        </p:tgtEl>
                                        <p:attrNameLst>
                                          <p:attrName>style.visibility</p:attrName>
                                        </p:attrNameLst>
                                      </p:cBhvr>
                                      <p:to>
                                        <p:strVal val="hidden"/>
                                      </p:to>
                                    </p:set>
                                  </p:childTnLst>
                                </p:cTn>
                              </p:par>
                            </p:childTnLst>
                          </p:cTn>
                        </p:par>
                        <p:par>
                          <p:cTn id="96" fill="hold">
                            <p:stCondLst>
                              <p:cond delay="23000"/>
                            </p:stCondLst>
                            <p:childTnLst>
                              <p:par>
                                <p:cTn id="97" presetID="10" presetClass="exit" presetSubtype="0" fill="hold" grpId="0" nodeType="afterEffect">
                                  <p:stCondLst>
                                    <p:cond delay="0"/>
                                  </p:stCondLst>
                                  <p:childTnLst>
                                    <p:animEffect transition="out" filter="fade">
                                      <p:cBhvr>
                                        <p:cTn id="98" dur="1000"/>
                                        <p:tgtEl>
                                          <p:spTgt spid="33"/>
                                        </p:tgtEl>
                                      </p:cBhvr>
                                    </p:animEffect>
                                    <p:set>
                                      <p:cBhvr>
                                        <p:cTn id="99" dur="1" fill="hold">
                                          <p:stCondLst>
                                            <p:cond delay="999"/>
                                          </p:stCondLst>
                                        </p:cTn>
                                        <p:tgtEl>
                                          <p:spTgt spid="33"/>
                                        </p:tgtEl>
                                        <p:attrNameLst>
                                          <p:attrName>style.visibility</p:attrName>
                                        </p:attrNameLst>
                                      </p:cBhvr>
                                      <p:to>
                                        <p:strVal val="hidden"/>
                                      </p:to>
                                    </p:set>
                                  </p:childTnLst>
                                </p:cTn>
                              </p:par>
                            </p:childTnLst>
                          </p:cTn>
                        </p:par>
                        <p:par>
                          <p:cTn id="100" fill="hold">
                            <p:stCondLst>
                              <p:cond delay="24000"/>
                            </p:stCondLst>
                            <p:childTnLst>
                              <p:par>
                                <p:cTn id="101" presetID="10" presetClass="exit" presetSubtype="0" fill="hold" grpId="0" nodeType="afterEffect">
                                  <p:stCondLst>
                                    <p:cond delay="0"/>
                                  </p:stCondLst>
                                  <p:childTnLst>
                                    <p:animEffect transition="out" filter="fade">
                                      <p:cBhvr>
                                        <p:cTn id="102" dur="1000"/>
                                        <p:tgtEl>
                                          <p:spTgt spid="54"/>
                                        </p:tgtEl>
                                      </p:cBhvr>
                                    </p:animEffect>
                                    <p:set>
                                      <p:cBhvr>
                                        <p:cTn id="103" dur="1" fill="hold">
                                          <p:stCondLst>
                                            <p:cond delay="999"/>
                                          </p:stCondLst>
                                        </p:cTn>
                                        <p:tgtEl>
                                          <p:spTgt spid="54"/>
                                        </p:tgtEl>
                                        <p:attrNameLst>
                                          <p:attrName>style.visibility</p:attrName>
                                        </p:attrNameLst>
                                      </p:cBhvr>
                                      <p:to>
                                        <p:strVal val="hidden"/>
                                      </p:to>
                                    </p:set>
                                  </p:childTnLst>
                                </p:cTn>
                              </p:par>
                            </p:childTnLst>
                          </p:cTn>
                        </p:par>
                        <p:par>
                          <p:cTn id="104" fill="hold">
                            <p:stCondLst>
                              <p:cond delay="25000"/>
                            </p:stCondLst>
                            <p:childTnLst>
                              <p:par>
                                <p:cTn id="105" presetID="10" presetClass="exit" presetSubtype="0" fill="hold" grpId="0" nodeType="afterEffect">
                                  <p:stCondLst>
                                    <p:cond delay="0"/>
                                  </p:stCondLst>
                                  <p:childTnLst>
                                    <p:animEffect transition="out" filter="fade">
                                      <p:cBhvr>
                                        <p:cTn id="106" dur="1000"/>
                                        <p:tgtEl>
                                          <p:spTgt spid="21"/>
                                        </p:tgtEl>
                                      </p:cBhvr>
                                    </p:animEffect>
                                    <p:set>
                                      <p:cBhvr>
                                        <p:cTn id="107" dur="1" fill="hold">
                                          <p:stCondLst>
                                            <p:cond delay="999"/>
                                          </p:stCondLst>
                                        </p:cTn>
                                        <p:tgtEl>
                                          <p:spTgt spid="21"/>
                                        </p:tgtEl>
                                        <p:attrNameLst>
                                          <p:attrName>style.visibility</p:attrName>
                                        </p:attrNameLst>
                                      </p:cBhvr>
                                      <p:to>
                                        <p:strVal val="hidden"/>
                                      </p:to>
                                    </p:set>
                                  </p:childTnLst>
                                </p:cTn>
                              </p:par>
                            </p:childTnLst>
                          </p:cTn>
                        </p:par>
                        <p:par>
                          <p:cTn id="108" fill="hold">
                            <p:stCondLst>
                              <p:cond delay="26000"/>
                            </p:stCondLst>
                            <p:childTnLst>
                              <p:par>
                                <p:cTn id="109" presetID="10" presetClass="exit" presetSubtype="0" fill="hold" grpId="0" nodeType="afterEffect">
                                  <p:stCondLst>
                                    <p:cond delay="0"/>
                                  </p:stCondLst>
                                  <p:childTnLst>
                                    <p:animEffect transition="out" filter="fade">
                                      <p:cBhvr>
                                        <p:cTn id="110" dur="1000"/>
                                        <p:tgtEl>
                                          <p:spTgt spid="65"/>
                                        </p:tgtEl>
                                      </p:cBhvr>
                                    </p:animEffect>
                                    <p:set>
                                      <p:cBhvr>
                                        <p:cTn id="111" dur="1" fill="hold">
                                          <p:stCondLst>
                                            <p:cond delay="999"/>
                                          </p:stCondLst>
                                        </p:cTn>
                                        <p:tgtEl>
                                          <p:spTgt spid="65"/>
                                        </p:tgtEl>
                                        <p:attrNameLst>
                                          <p:attrName>style.visibility</p:attrName>
                                        </p:attrNameLst>
                                      </p:cBhvr>
                                      <p:to>
                                        <p:strVal val="hidden"/>
                                      </p:to>
                                    </p:set>
                                  </p:childTnLst>
                                </p:cTn>
                              </p:par>
                            </p:childTnLst>
                          </p:cTn>
                        </p:par>
                        <p:par>
                          <p:cTn id="112" fill="hold">
                            <p:stCondLst>
                              <p:cond delay="27000"/>
                            </p:stCondLst>
                            <p:childTnLst>
                              <p:par>
                                <p:cTn id="113" presetID="10" presetClass="exit" presetSubtype="0" fill="hold" grpId="0" nodeType="afterEffect">
                                  <p:stCondLst>
                                    <p:cond delay="0"/>
                                  </p:stCondLst>
                                  <p:childTnLst>
                                    <p:animEffect transition="out" filter="fade">
                                      <p:cBhvr>
                                        <p:cTn id="114" dur="1000"/>
                                        <p:tgtEl>
                                          <p:spTgt spid="43"/>
                                        </p:tgtEl>
                                      </p:cBhvr>
                                    </p:animEffect>
                                    <p:set>
                                      <p:cBhvr>
                                        <p:cTn id="115" dur="1" fill="hold">
                                          <p:stCondLst>
                                            <p:cond delay="999"/>
                                          </p:stCondLst>
                                        </p:cTn>
                                        <p:tgtEl>
                                          <p:spTgt spid="43"/>
                                        </p:tgtEl>
                                        <p:attrNameLst>
                                          <p:attrName>style.visibility</p:attrName>
                                        </p:attrNameLst>
                                      </p:cBhvr>
                                      <p:to>
                                        <p:strVal val="hidden"/>
                                      </p:to>
                                    </p:set>
                                  </p:childTnLst>
                                </p:cTn>
                              </p:par>
                            </p:childTnLst>
                          </p:cTn>
                        </p:par>
                        <p:par>
                          <p:cTn id="116" fill="hold">
                            <p:stCondLst>
                              <p:cond delay="28000"/>
                            </p:stCondLst>
                            <p:childTnLst>
                              <p:par>
                                <p:cTn id="117" presetID="10" presetClass="exit" presetSubtype="0" fill="hold" grpId="0" nodeType="afterEffect">
                                  <p:stCondLst>
                                    <p:cond delay="0"/>
                                  </p:stCondLst>
                                  <p:childTnLst>
                                    <p:animEffect transition="out" filter="fade">
                                      <p:cBhvr>
                                        <p:cTn id="118" dur="1000"/>
                                        <p:tgtEl>
                                          <p:spTgt spid="24"/>
                                        </p:tgtEl>
                                      </p:cBhvr>
                                    </p:animEffect>
                                    <p:set>
                                      <p:cBhvr>
                                        <p:cTn id="119" dur="1" fill="hold">
                                          <p:stCondLst>
                                            <p:cond delay="999"/>
                                          </p:stCondLst>
                                        </p:cTn>
                                        <p:tgtEl>
                                          <p:spTgt spid="24"/>
                                        </p:tgtEl>
                                        <p:attrNameLst>
                                          <p:attrName>style.visibility</p:attrName>
                                        </p:attrNameLst>
                                      </p:cBhvr>
                                      <p:to>
                                        <p:strVal val="hidden"/>
                                      </p:to>
                                    </p:set>
                                  </p:childTnLst>
                                </p:cTn>
                              </p:par>
                            </p:childTnLst>
                          </p:cTn>
                        </p:par>
                        <p:par>
                          <p:cTn id="120" fill="hold">
                            <p:stCondLst>
                              <p:cond delay="29000"/>
                            </p:stCondLst>
                            <p:childTnLst>
                              <p:par>
                                <p:cTn id="121" presetID="10" presetClass="exit" presetSubtype="0" fill="hold" grpId="0" nodeType="afterEffect">
                                  <p:stCondLst>
                                    <p:cond delay="0"/>
                                  </p:stCondLst>
                                  <p:childTnLst>
                                    <p:animEffect transition="out" filter="fade">
                                      <p:cBhvr>
                                        <p:cTn id="122" dur="1000"/>
                                        <p:tgtEl>
                                          <p:spTgt spid="38"/>
                                        </p:tgtEl>
                                      </p:cBhvr>
                                    </p:animEffect>
                                    <p:set>
                                      <p:cBhvr>
                                        <p:cTn id="123" dur="1" fill="hold">
                                          <p:stCondLst>
                                            <p:cond delay="999"/>
                                          </p:stCondLst>
                                        </p:cTn>
                                        <p:tgtEl>
                                          <p:spTgt spid="38"/>
                                        </p:tgtEl>
                                        <p:attrNameLst>
                                          <p:attrName>style.visibility</p:attrName>
                                        </p:attrNameLst>
                                      </p:cBhvr>
                                      <p:to>
                                        <p:strVal val="hidden"/>
                                      </p:to>
                                    </p:set>
                                  </p:childTnLst>
                                </p:cTn>
                              </p:par>
                            </p:childTnLst>
                          </p:cTn>
                        </p:par>
                        <p:par>
                          <p:cTn id="124" fill="hold">
                            <p:stCondLst>
                              <p:cond delay="30000"/>
                            </p:stCondLst>
                            <p:childTnLst>
                              <p:par>
                                <p:cTn id="125" presetID="10" presetClass="exit" presetSubtype="0" fill="hold" grpId="0" nodeType="afterEffect">
                                  <p:stCondLst>
                                    <p:cond delay="0"/>
                                  </p:stCondLst>
                                  <p:childTnLst>
                                    <p:animEffect transition="out" filter="fade">
                                      <p:cBhvr>
                                        <p:cTn id="126" dur="1000"/>
                                        <p:tgtEl>
                                          <p:spTgt spid="28"/>
                                        </p:tgtEl>
                                      </p:cBhvr>
                                    </p:animEffect>
                                    <p:set>
                                      <p:cBhvr>
                                        <p:cTn id="127" dur="1" fill="hold">
                                          <p:stCondLst>
                                            <p:cond delay="999"/>
                                          </p:stCondLst>
                                        </p:cTn>
                                        <p:tgtEl>
                                          <p:spTgt spid="28"/>
                                        </p:tgtEl>
                                        <p:attrNameLst>
                                          <p:attrName>style.visibility</p:attrName>
                                        </p:attrNameLst>
                                      </p:cBhvr>
                                      <p:to>
                                        <p:strVal val="hidden"/>
                                      </p:to>
                                    </p:set>
                                  </p:childTnLst>
                                </p:cTn>
                              </p:par>
                            </p:childTnLst>
                          </p:cTn>
                        </p:par>
                        <p:par>
                          <p:cTn id="128" fill="hold">
                            <p:stCondLst>
                              <p:cond delay="31000"/>
                            </p:stCondLst>
                            <p:childTnLst>
                              <p:par>
                                <p:cTn id="129" presetID="10" presetClass="exit" presetSubtype="0" fill="hold" grpId="0" nodeType="afterEffect">
                                  <p:stCondLst>
                                    <p:cond delay="0"/>
                                  </p:stCondLst>
                                  <p:childTnLst>
                                    <p:animEffect transition="out" filter="fade">
                                      <p:cBhvr>
                                        <p:cTn id="130" dur="1000"/>
                                        <p:tgtEl>
                                          <p:spTgt spid="35"/>
                                        </p:tgtEl>
                                      </p:cBhvr>
                                    </p:animEffect>
                                    <p:set>
                                      <p:cBhvr>
                                        <p:cTn id="131" dur="1" fill="hold">
                                          <p:stCondLst>
                                            <p:cond delay="999"/>
                                          </p:stCondLst>
                                        </p:cTn>
                                        <p:tgtEl>
                                          <p:spTgt spid="35"/>
                                        </p:tgtEl>
                                        <p:attrNameLst>
                                          <p:attrName>style.visibility</p:attrName>
                                        </p:attrNameLst>
                                      </p:cBhvr>
                                      <p:to>
                                        <p:strVal val="hidden"/>
                                      </p:to>
                                    </p:set>
                                  </p:childTnLst>
                                </p:cTn>
                              </p:par>
                            </p:childTnLst>
                          </p:cTn>
                        </p:par>
                        <p:par>
                          <p:cTn id="132" fill="hold">
                            <p:stCondLst>
                              <p:cond delay="32000"/>
                            </p:stCondLst>
                            <p:childTnLst>
                              <p:par>
                                <p:cTn id="133" presetID="10" presetClass="exit" presetSubtype="0" fill="hold" grpId="0" nodeType="afterEffect">
                                  <p:stCondLst>
                                    <p:cond delay="0"/>
                                  </p:stCondLst>
                                  <p:childTnLst>
                                    <p:animEffect transition="out" filter="fade">
                                      <p:cBhvr>
                                        <p:cTn id="134" dur="1000"/>
                                        <p:tgtEl>
                                          <p:spTgt spid="48"/>
                                        </p:tgtEl>
                                      </p:cBhvr>
                                    </p:animEffect>
                                    <p:set>
                                      <p:cBhvr>
                                        <p:cTn id="135" dur="1" fill="hold">
                                          <p:stCondLst>
                                            <p:cond delay="999"/>
                                          </p:stCondLst>
                                        </p:cTn>
                                        <p:tgtEl>
                                          <p:spTgt spid="48"/>
                                        </p:tgtEl>
                                        <p:attrNameLst>
                                          <p:attrName>style.visibility</p:attrName>
                                        </p:attrNameLst>
                                      </p:cBhvr>
                                      <p:to>
                                        <p:strVal val="hidden"/>
                                      </p:to>
                                    </p:set>
                                  </p:childTnLst>
                                </p:cTn>
                              </p:par>
                            </p:childTnLst>
                          </p:cTn>
                        </p:par>
                        <p:par>
                          <p:cTn id="136" fill="hold">
                            <p:stCondLst>
                              <p:cond delay="33000"/>
                            </p:stCondLst>
                            <p:childTnLst>
                              <p:par>
                                <p:cTn id="137" presetID="10" presetClass="exit" presetSubtype="0" fill="hold" nodeType="afterEffect">
                                  <p:stCondLst>
                                    <p:cond delay="0"/>
                                  </p:stCondLst>
                                  <p:childTnLst>
                                    <p:animEffect transition="out" filter="fade">
                                      <p:cBhvr>
                                        <p:cTn id="138" dur="1000"/>
                                        <p:tgtEl>
                                          <p:spTgt spid="6"/>
                                        </p:tgtEl>
                                      </p:cBhvr>
                                    </p:animEffect>
                                    <p:set>
                                      <p:cBhvr>
                                        <p:cTn id="139" dur="1" fill="hold">
                                          <p:stCondLst>
                                            <p:cond delay="999"/>
                                          </p:stCondLst>
                                        </p:cTn>
                                        <p:tgtEl>
                                          <p:spTgt spid="6"/>
                                        </p:tgtEl>
                                        <p:attrNameLst>
                                          <p:attrName>style.visibility</p:attrName>
                                        </p:attrNameLst>
                                      </p:cBhvr>
                                      <p:to>
                                        <p:strVal val="hidden"/>
                                      </p:to>
                                    </p:set>
                                  </p:childTnLst>
                                </p:cTn>
                              </p:par>
                            </p:childTnLst>
                          </p:cTn>
                        </p:par>
                        <p:par>
                          <p:cTn id="140" fill="hold">
                            <p:stCondLst>
                              <p:cond delay="34000"/>
                            </p:stCondLst>
                            <p:childTnLst>
                              <p:par>
                                <p:cTn id="141" presetID="10" presetClass="exit" presetSubtype="0" fill="hold" nodeType="afterEffect">
                                  <p:stCondLst>
                                    <p:cond delay="0"/>
                                  </p:stCondLst>
                                  <p:childTnLst>
                                    <p:animEffect transition="out" filter="fade">
                                      <p:cBhvr>
                                        <p:cTn id="142" dur="1000"/>
                                        <p:tgtEl>
                                          <p:spTgt spid="8"/>
                                        </p:tgtEl>
                                      </p:cBhvr>
                                    </p:animEffect>
                                    <p:set>
                                      <p:cBhvr>
                                        <p:cTn id="143" dur="1" fill="hold">
                                          <p:stCondLst>
                                            <p:cond delay="999"/>
                                          </p:stCondLst>
                                        </p:cTn>
                                        <p:tgtEl>
                                          <p:spTgt spid="8"/>
                                        </p:tgtEl>
                                        <p:attrNameLst>
                                          <p:attrName>style.visibility</p:attrName>
                                        </p:attrNameLst>
                                      </p:cBhvr>
                                      <p:to>
                                        <p:strVal val="hidden"/>
                                      </p:to>
                                    </p:set>
                                  </p:childTnLst>
                                </p:cTn>
                              </p:par>
                            </p:childTnLst>
                          </p:cTn>
                        </p:par>
                        <p:par>
                          <p:cTn id="144" fill="hold">
                            <p:stCondLst>
                              <p:cond delay="35000"/>
                            </p:stCondLst>
                            <p:childTnLst>
                              <p:par>
                                <p:cTn id="145" presetID="10" presetClass="exit" presetSubtype="0" fill="hold" nodeType="afterEffect">
                                  <p:stCondLst>
                                    <p:cond delay="0"/>
                                  </p:stCondLst>
                                  <p:childTnLst>
                                    <p:animEffect transition="out" filter="fade">
                                      <p:cBhvr>
                                        <p:cTn id="146" dur="1000"/>
                                        <p:tgtEl>
                                          <p:spTgt spid="11"/>
                                        </p:tgtEl>
                                      </p:cBhvr>
                                    </p:animEffect>
                                    <p:set>
                                      <p:cBhvr>
                                        <p:cTn id="147" dur="1" fill="hold">
                                          <p:stCondLst>
                                            <p:cond delay="999"/>
                                          </p:stCondLst>
                                        </p:cTn>
                                        <p:tgtEl>
                                          <p:spTgt spid="11"/>
                                        </p:tgtEl>
                                        <p:attrNameLst>
                                          <p:attrName>style.visibility</p:attrName>
                                        </p:attrNameLst>
                                      </p:cBhvr>
                                      <p:to>
                                        <p:strVal val="hidden"/>
                                      </p:to>
                                    </p:set>
                                  </p:childTnLst>
                                </p:cTn>
                              </p:par>
                            </p:childTnLst>
                          </p:cTn>
                        </p:par>
                        <p:par>
                          <p:cTn id="148" fill="hold">
                            <p:stCondLst>
                              <p:cond delay="36000"/>
                            </p:stCondLst>
                            <p:childTnLst>
                              <p:par>
                                <p:cTn id="149" presetID="10" presetClass="exit" presetSubtype="0" fill="hold" nodeType="afterEffect">
                                  <p:stCondLst>
                                    <p:cond delay="0"/>
                                  </p:stCondLst>
                                  <p:childTnLst>
                                    <p:animEffect transition="out" filter="fade">
                                      <p:cBhvr>
                                        <p:cTn id="150" dur="1000"/>
                                        <p:tgtEl>
                                          <p:spTgt spid="7"/>
                                        </p:tgtEl>
                                      </p:cBhvr>
                                    </p:animEffect>
                                    <p:set>
                                      <p:cBhvr>
                                        <p:cTn id="151" dur="1" fill="hold">
                                          <p:stCondLst>
                                            <p:cond delay="999"/>
                                          </p:stCondLst>
                                        </p:cTn>
                                        <p:tgtEl>
                                          <p:spTgt spid="7"/>
                                        </p:tgtEl>
                                        <p:attrNameLst>
                                          <p:attrName>style.visibility</p:attrName>
                                        </p:attrNameLst>
                                      </p:cBhvr>
                                      <p:to>
                                        <p:strVal val="hidden"/>
                                      </p:to>
                                    </p:set>
                                  </p:childTnLst>
                                </p:cTn>
                              </p:par>
                            </p:childTnLst>
                          </p:cTn>
                        </p:par>
                        <p:par>
                          <p:cTn id="152" fill="hold">
                            <p:stCondLst>
                              <p:cond delay="37000"/>
                            </p:stCondLst>
                            <p:childTnLst>
                              <p:par>
                                <p:cTn id="153" presetID="10" presetClass="exit" presetSubtype="0" fill="hold" nodeType="afterEffect">
                                  <p:stCondLst>
                                    <p:cond delay="0"/>
                                  </p:stCondLst>
                                  <p:childTnLst>
                                    <p:animEffect transition="out" filter="fade">
                                      <p:cBhvr>
                                        <p:cTn id="154" dur="1000"/>
                                        <p:tgtEl>
                                          <p:spTgt spid="76"/>
                                        </p:tgtEl>
                                      </p:cBhvr>
                                    </p:animEffect>
                                    <p:set>
                                      <p:cBhvr>
                                        <p:cTn id="155" dur="1" fill="hold">
                                          <p:stCondLst>
                                            <p:cond delay="999"/>
                                          </p:stCondLst>
                                        </p:cTn>
                                        <p:tgtEl>
                                          <p:spTgt spid="76"/>
                                        </p:tgtEl>
                                        <p:attrNameLst>
                                          <p:attrName>style.visibility</p:attrName>
                                        </p:attrNameLst>
                                      </p:cBhvr>
                                      <p:to>
                                        <p:strVal val="hidden"/>
                                      </p:to>
                                    </p:set>
                                  </p:childTnLst>
                                </p:cTn>
                              </p:par>
                            </p:childTnLst>
                          </p:cTn>
                        </p:par>
                        <p:par>
                          <p:cTn id="156" fill="hold">
                            <p:stCondLst>
                              <p:cond delay="38000"/>
                            </p:stCondLst>
                            <p:childTnLst>
                              <p:par>
                                <p:cTn id="157" presetID="10" presetClass="exit" presetSubtype="0" fill="hold" nodeType="afterEffect">
                                  <p:stCondLst>
                                    <p:cond delay="0"/>
                                  </p:stCondLst>
                                  <p:childTnLst>
                                    <p:animEffect transition="out" filter="fade">
                                      <p:cBhvr>
                                        <p:cTn id="158" dur="1000"/>
                                        <p:tgtEl>
                                          <p:spTgt spid="83"/>
                                        </p:tgtEl>
                                      </p:cBhvr>
                                    </p:animEffect>
                                    <p:set>
                                      <p:cBhvr>
                                        <p:cTn id="159" dur="1" fill="hold">
                                          <p:stCondLst>
                                            <p:cond delay="999"/>
                                          </p:stCondLst>
                                        </p:cTn>
                                        <p:tgtEl>
                                          <p:spTgt spid="83"/>
                                        </p:tgtEl>
                                        <p:attrNameLst>
                                          <p:attrName>style.visibility</p:attrName>
                                        </p:attrNameLst>
                                      </p:cBhvr>
                                      <p:to>
                                        <p:strVal val="hidden"/>
                                      </p:to>
                                    </p:set>
                                  </p:childTnLst>
                                </p:cTn>
                              </p:par>
                            </p:childTnLst>
                          </p:cTn>
                        </p:par>
                        <p:par>
                          <p:cTn id="160" fill="hold">
                            <p:stCondLst>
                              <p:cond delay="39000"/>
                            </p:stCondLst>
                            <p:childTnLst>
                              <p:par>
                                <p:cTn id="161" presetID="10" presetClass="exit" presetSubtype="0" fill="hold" nodeType="afterEffect">
                                  <p:stCondLst>
                                    <p:cond delay="0"/>
                                  </p:stCondLst>
                                  <p:childTnLst>
                                    <p:animEffect transition="out" filter="fade">
                                      <p:cBhvr>
                                        <p:cTn id="162" dur="1000"/>
                                        <p:tgtEl>
                                          <p:spTgt spid="86"/>
                                        </p:tgtEl>
                                      </p:cBhvr>
                                    </p:animEffect>
                                    <p:set>
                                      <p:cBhvr>
                                        <p:cTn id="163" dur="1" fill="hold">
                                          <p:stCondLst>
                                            <p:cond delay="999"/>
                                          </p:stCondLst>
                                        </p:cTn>
                                        <p:tgtEl>
                                          <p:spTgt spid="86"/>
                                        </p:tgtEl>
                                        <p:attrNameLst>
                                          <p:attrName>style.visibility</p:attrName>
                                        </p:attrNameLst>
                                      </p:cBhvr>
                                      <p:to>
                                        <p:strVal val="hidden"/>
                                      </p:to>
                                    </p:set>
                                  </p:childTnLst>
                                </p:cTn>
                              </p:par>
                            </p:childTnLst>
                          </p:cTn>
                        </p:par>
                        <p:par>
                          <p:cTn id="164" fill="hold">
                            <p:stCondLst>
                              <p:cond delay="40000"/>
                            </p:stCondLst>
                            <p:childTnLst>
                              <p:par>
                                <p:cTn id="165" presetID="10" presetClass="exit" presetSubtype="0" fill="hold" nodeType="afterEffect">
                                  <p:stCondLst>
                                    <p:cond delay="0"/>
                                  </p:stCondLst>
                                  <p:childTnLst>
                                    <p:animEffect transition="out" filter="fade">
                                      <p:cBhvr>
                                        <p:cTn id="166" dur="1000"/>
                                        <p:tgtEl>
                                          <p:spTgt spid="82"/>
                                        </p:tgtEl>
                                      </p:cBhvr>
                                    </p:animEffect>
                                    <p:set>
                                      <p:cBhvr>
                                        <p:cTn id="167" dur="1" fill="hold">
                                          <p:stCondLst>
                                            <p:cond delay="999"/>
                                          </p:stCondLst>
                                        </p:cTn>
                                        <p:tgtEl>
                                          <p:spTgt spid="82"/>
                                        </p:tgtEl>
                                        <p:attrNameLst>
                                          <p:attrName>style.visibility</p:attrName>
                                        </p:attrNameLst>
                                      </p:cBhvr>
                                      <p:to>
                                        <p:strVal val="hidden"/>
                                      </p:to>
                                    </p:set>
                                  </p:childTnLst>
                                </p:cTn>
                              </p:par>
                            </p:childTnLst>
                          </p:cTn>
                        </p:par>
                        <p:par>
                          <p:cTn id="168" fill="hold">
                            <p:stCondLst>
                              <p:cond delay="41000"/>
                            </p:stCondLst>
                            <p:childTnLst>
                              <p:par>
                                <p:cTn id="169" presetID="10" presetClass="exit" presetSubtype="0" fill="hold" nodeType="afterEffect">
                                  <p:stCondLst>
                                    <p:cond delay="0"/>
                                  </p:stCondLst>
                                  <p:childTnLst>
                                    <p:animEffect transition="out" filter="fade">
                                      <p:cBhvr>
                                        <p:cTn id="170" dur="1000"/>
                                        <p:tgtEl>
                                          <p:spTgt spid="85"/>
                                        </p:tgtEl>
                                      </p:cBhvr>
                                    </p:animEffect>
                                    <p:set>
                                      <p:cBhvr>
                                        <p:cTn id="171" dur="1" fill="hold">
                                          <p:stCondLst>
                                            <p:cond delay="999"/>
                                          </p:stCondLst>
                                        </p:cTn>
                                        <p:tgtEl>
                                          <p:spTgt spid="85"/>
                                        </p:tgtEl>
                                        <p:attrNameLst>
                                          <p:attrName>style.visibility</p:attrName>
                                        </p:attrNameLst>
                                      </p:cBhvr>
                                      <p:to>
                                        <p:strVal val="hidden"/>
                                      </p:to>
                                    </p:set>
                                  </p:childTnLst>
                                </p:cTn>
                              </p:par>
                            </p:childTnLst>
                          </p:cTn>
                        </p:par>
                        <p:par>
                          <p:cTn id="172" fill="hold">
                            <p:stCondLst>
                              <p:cond delay="42000"/>
                            </p:stCondLst>
                            <p:childTnLst>
                              <p:par>
                                <p:cTn id="173" presetID="10" presetClass="exit" presetSubtype="0" fill="hold" nodeType="afterEffect">
                                  <p:stCondLst>
                                    <p:cond delay="0"/>
                                  </p:stCondLst>
                                  <p:childTnLst>
                                    <p:animEffect transition="out" filter="fade">
                                      <p:cBhvr>
                                        <p:cTn id="174" dur="1000"/>
                                        <p:tgtEl>
                                          <p:spTgt spid="84"/>
                                        </p:tgtEl>
                                      </p:cBhvr>
                                    </p:animEffect>
                                    <p:set>
                                      <p:cBhvr>
                                        <p:cTn id="175" dur="1" fill="hold">
                                          <p:stCondLst>
                                            <p:cond delay="999"/>
                                          </p:stCondLst>
                                        </p:cTn>
                                        <p:tgtEl>
                                          <p:spTgt spid="84"/>
                                        </p:tgtEl>
                                        <p:attrNameLst>
                                          <p:attrName>style.visibility</p:attrName>
                                        </p:attrNameLst>
                                      </p:cBhvr>
                                      <p:to>
                                        <p:strVal val="hidden"/>
                                      </p:to>
                                    </p:set>
                                  </p:childTnLst>
                                </p:cTn>
                              </p:par>
                            </p:childTnLst>
                          </p:cTn>
                        </p:par>
                        <p:par>
                          <p:cTn id="176" fill="hold">
                            <p:stCondLst>
                              <p:cond delay="43000"/>
                            </p:stCondLst>
                            <p:childTnLst>
                              <p:par>
                                <p:cTn id="177" presetID="10" presetClass="exit" presetSubtype="0" fill="hold" nodeType="afterEffect">
                                  <p:stCondLst>
                                    <p:cond delay="0"/>
                                  </p:stCondLst>
                                  <p:childTnLst>
                                    <p:animEffect transition="out" filter="fade">
                                      <p:cBhvr>
                                        <p:cTn id="178" dur="1000"/>
                                        <p:tgtEl>
                                          <p:spTgt spid="81"/>
                                        </p:tgtEl>
                                      </p:cBhvr>
                                    </p:animEffect>
                                    <p:set>
                                      <p:cBhvr>
                                        <p:cTn id="179" dur="1" fill="hold">
                                          <p:stCondLst>
                                            <p:cond delay="999"/>
                                          </p:stCondLst>
                                        </p:cTn>
                                        <p:tgtEl>
                                          <p:spTgt spid="81"/>
                                        </p:tgtEl>
                                        <p:attrNameLst>
                                          <p:attrName>style.visibility</p:attrName>
                                        </p:attrNameLst>
                                      </p:cBhvr>
                                      <p:to>
                                        <p:strVal val="hidden"/>
                                      </p:to>
                                    </p:set>
                                  </p:childTnLst>
                                </p:cTn>
                              </p:par>
                            </p:childTnLst>
                          </p:cTn>
                        </p:par>
                        <p:par>
                          <p:cTn id="180" fill="hold">
                            <p:stCondLst>
                              <p:cond delay="44000"/>
                            </p:stCondLst>
                            <p:childTnLst>
                              <p:par>
                                <p:cTn id="181" presetID="10" presetClass="entr" presetSubtype="0" fill="hold" nodeType="afterEffect">
                                  <p:stCondLst>
                                    <p:cond delay="2000"/>
                                  </p:stCondLst>
                                  <p:childTnLst>
                                    <p:set>
                                      <p:cBhvr>
                                        <p:cTn id="182" dur="1" fill="hold">
                                          <p:stCondLst>
                                            <p:cond delay="0"/>
                                          </p:stCondLst>
                                        </p:cTn>
                                        <p:tgtEl>
                                          <p:spTgt spid="85"/>
                                        </p:tgtEl>
                                        <p:attrNameLst>
                                          <p:attrName>style.visibility</p:attrName>
                                        </p:attrNameLst>
                                      </p:cBhvr>
                                      <p:to>
                                        <p:strVal val="visible"/>
                                      </p:to>
                                    </p:set>
                                    <p:animEffect transition="in" filter="fade">
                                      <p:cBhvr>
                                        <p:cTn id="183" dur="1000"/>
                                        <p:tgtEl>
                                          <p:spTgt spid="85"/>
                                        </p:tgtEl>
                                      </p:cBhvr>
                                    </p:animEffect>
                                  </p:childTnLst>
                                </p:cTn>
                              </p:par>
                            </p:childTnLst>
                          </p:cTn>
                        </p:par>
                        <p:par>
                          <p:cTn id="184" fill="hold">
                            <p:stCondLst>
                              <p:cond delay="47000"/>
                            </p:stCondLst>
                            <p:childTnLst>
                              <p:par>
                                <p:cTn id="185" presetID="10" presetClass="entr" presetSubtype="0" fill="hold" nodeType="after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fade">
                                      <p:cBhvr>
                                        <p:cTn id="187" dur="1000"/>
                                        <p:tgtEl>
                                          <p:spTgt spid="86"/>
                                        </p:tgtEl>
                                      </p:cBhvr>
                                    </p:animEffect>
                                  </p:childTnLst>
                                </p:cTn>
                              </p:par>
                            </p:childTnLst>
                          </p:cTn>
                        </p:par>
                        <p:par>
                          <p:cTn id="188" fill="hold">
                            <p:stCondLst>
                              <p:cond delay="48000"/>
                            </p:stCondLst>
                            <p:childTnLst>
                              <p:par>
                                <p:cTn id="189" presetID="10" presetClass="entr" presetSubtype="0" fill="hold" nodeType="afterEffect">
                                  <p:stCondLst>
                                    <p:cond delay="0"/>
                                  </p:stCondLst>
                                  <p:childTnLst>
                                    <p:set>
                                      <p:cBhvr>
                                        <p:cTn id="190" dur="1" fill="hold">
                                          <p:stCondLst>
                                            <p:cond delay="0"/>
                                          </p:stCondLst>
                                        </p:cTn>
                                        <p:tgtEl>
                                          <p:spTgt spid="84"/>
                                        </p:tgtEl>
                                        <p:attrNameLst>
                                          <p:attrName>style.visibility</p:attrName>
                                        </p:attrNameLst>
                                      </p:cBhvr>
                                      <p:to>
                                        <p:strVal val="visible"/>
                                      </p:to>
                                    </p:set>
                                    <p:animEffect transition="in" filter="fade">
                                      <p:cBhvr>
                                        <p:cTn id="191" dur="1000"/>
                                        <p:tgtEl>
                                          <p:spTgt spid="84"/>
                                        </p:tgtEl>
                                      </p:cBhvr>
                                    </p:animEffect>
                                  </p:childTnLst>
                                </p:cTn>
                              </p:par>
                            </p:childTnLst>
                          </p:cTn>
                        </p:par>
                        <p:par>
                          <p:cTn id="192" fill="hold">
                            <p:stCondLst>
                              <p:cond delay="49000"/>
                            </p:stCondLst>
                            <p:childTnLst>
                              <p:par>
                                <p:cTn id="193" presetID="10" presetClass="entr" presetSubtype="0" fill="hold" nodeType="afterEffect">
                                  <p:stCondLst>
                                    <p:cond delay="0"/>
                                  </p:stCondLst>
                                  <p:childTnLst>
                                    <p:set>
                                      <p:cBhvr>
                                        <p:cTn id="194" dur="1" fill="hold">
                                          <p:stCondLst>
                                            <p:cond delay="0"/>
                                          </p:stCondLst>
                                        </p:cTn>
                                        <p:tgtEl>
                                          <p:spTgt spid="83"/>
                                        </p:tgtEl>
                                        <p:attrNameLst>
                                          <p:attrName>style.visibility</p:attrName>
                                        </p:attrNameLst>
                                      </p:cBhvr>
                                      <p:to>
                                        <p:strVal val="visible"/>
                                      </p:to>
                                    </p:set>
                                    <p:animEffect transition="in" filter="fade">
                                      <p:cBhvr>
                                        <p:cTn id="195" dur="1000"/>
                                        <p:tgtEl>
                                          <p:spTgt spid="83"/>
                                        </p:tgtEl>
                                      </p:cBhvr>
                                    </p:animEffect>
                                  </p:childTnLst>
                                </p:cTn>
                              </p:par>
                            </p:childTnLst>
                          </p:cTn>
                        </p:par>
                        <p:par>
                          <p:cTn id="196" fill="hold">
                            <p:stCondLst>
                              <p:cond delay="50000"/>
                            </p:stCondLst>
                            <p:childTnLst>
                              <p:par>
                                <p:cTn id="197" presetID="10" presetClass="entr" presetSubtype="0" fill="hold" nodeType="afterEffect">
                                  <p:stCondLst>
                                    <p:cond delay="0"/>
                                  </p:stCondLst>
                                  <p:childTnLst>
                                    <p:set>
                                      <p:cBhvr>
                                        <p:cTn id="198" dur="1" fill="hold">
                                          <p:stCondLst>
                                            <p:cond delay="0"/>
                                          </p:stCondLst>
                                        </p:cTn>
                                        <p:tgtEl>
                                          <p:spTgt spid="81"/>
                                        </p:tgtEl>
                                        <p:attrNameLst>
                                          <p:attrName>style.visibility</p:attrName>
                                        </p:attrNameLst>
                                      </p:cBhvr>
                                      <p:to>
                                        <p:strVal val="visible"/>
                                      </p:to>
                                    </p:set>
                                    <p:animEffect transition="in" filter="fade">
                                      <p:cBhvr>
                                        <p:cTn id="199" dur="1000"/>
                                        <p:tgtEl>
                                          <p:spTgt spid="81"/>
                                        </p:tgtEl>
                                      </p:cBhvr>
                                    </p:animEffect>
                                  </p:childTnLst>
                                </p:cTn>
                              </p:par>
                            </p:childTnLst>
                          </p:cTn>
                        </p:par>
                        <p:par>
                          <p:cTn id="200" fill="hold">
                            <p:stCondLst>
                              <p:cond delay="51000"/>
                            </p:stCondLst>
                            <p:childTnLst>
                              <p:par>
                                <p:cTn id="201" presetID="10" presetClass="entr" presetSubtype="0" fill="hold" nodeType="afterEffect">
                                  <p:stCondLst>
                                    <p:cond delay="0"/>
                                  </p:stCondLst>
                                  <p:childTnLst>
                                    <p:set>
                                      <p:cBhvr>
                                        <p:cTn id="202" dur="1" fill="hold">
                                          <p:stCondLst>
                                            <p:cond delay="0"/>
                                          </p:stCondLst>
                                        </p:cTn>
                                        <p:tgtEl>
                                          <p:spTgt spid="82"/>
                                        </p:tgtEl>
                                        <p:attrNameLst>
                                          <p:attrName>style.visibility</p:attrName>
                                        </p:attrNameLst>
                                      </p:cBhvr>
                                      <p:to>
                                        <p:strVal val="visible"/>
                                      </p:to>
                                    </p:set>
                                    <p:animEffect transition="in" filter="fade">
                                      <p:cBhvr>
                                        <p:cTn id="203" dur="1000"/>
                                        <p:tgtEl>
                                          <p:spTgt spid="82"/>
                                        </p:tgtEl>
                                      </p:cBhvr>
                                    </p:animEffect>
                                  </p:childTnLst>
                                </p:cTn>
                              </p:par>
                            </p:childTnLst>
                          </p:cTn>
                        </p:par>
                        <p:par>
                          <p:cTn id="204" fill="hold">
                            <p:stCondLst>
                              <p:cond delay="52000"/>
                            </p:stCondLst>
                            <p:childTnLst>
                              <p:par>
                                <p:cTn id="205" presetID="10" presetClass="entr" presetSubtype="0" fill="hold" nodeType="afterEffect">
                                  <p:stCondLst>
                                    <p:cond delay="0"/>
                                  </p:stCondLst>
                                  <p:childTnLst>
                                    <p:set>
                                      <p:cBhvr>
                                        <p:cTn id="206" dur="1" fill="hold">
                                          <p:stCondLst>
                                            <p:cond delay="0"/>
                                          </p:stCondLst>
                                        </p:cTn>
                                        <p:tgtEl>
                                          <p:spTgt spid="76"/>
                                        </p:tgtEl>
                                        <p:attrNameLst>
                                          <p:attrName>style.visibility</p:attrName>
                                        </p:attrNameLst>
                                      </p:cBhvr>
                                      <p:to>
                                        <p:strVal val="visible"/>
                                      </p:to>
                                    </p:set>
                                    <p:animEffect transition="in" filter="fade">
                                      <p:cBhvr>
                                        <p:cTn id="207" dur="1000"/>
                                        <p:tgtEl>
                                          <p:spTgt spid="76"/>
                                        </p:tgtEl>
                                      </p:cBhvr>
                                    </p:animEffect>
                                  </p:childTnLst>
                                </p:cTn>
                              </p:par>
                            </p:childTnLst>
                          </p:cTn>
                        </p:par>
                        <p:par>
                          <p:cTn id="208" fill="hold">
                            <p:stCondLst>
                              <p:cond delay="53000"/>
                            </p:stCondLst>
                            <p:childTnLst>
                              <p:par>
                                <p:cTn id="209" presetID="10" presetClass="entr" presetSubtype="0" fill="hold" nodeType="afterEffect">
                                  <p:stCondLst>
                                    <p:cond delay="0"/>
                                  </p:stCondLst>
                                  <p:childTnLst>
                                    <p:set>
                                      <p:cBhvr>
                                        <p:cTn id="210" dur="1" fill="hold">
                                          <p:stCondLst>
                                            <p:cond delay="0"/>
                                          </p:stCondLst>
                                        </p:cTn>
                                        <p:tgtEl>
                                          <p:spTgt spid="8"/>
                                        </p:tgtEl>
                                        <p:attrNameLst>
                                          <p:attrName>style.visibility</p:attrName>
                                        </p:attrNameLst>
                                      </p:cBhvr>
                                      <p:to>
                                        <p:strVal val="visible"/>
                                      </p:to>
                                    </p:set>
                                    <p:animEffect transition="in" filter="fade">
                                      <p:cBhvr>
                                        <p:cTn id="211" dur="1000"/>
                                        <p:tgtEl>
                                          <p:spTgt spid="8"/>
                                        </p:tgtEl>
                                      </p:cBhvr>
                                    </p:animEffect>
                                  </p:childTnLst>
                                </p:cTn>
                              </p:par>
                            </p:childTnLst>
                          </p:cTn>
                        </p:par>
                        <p:par>
                          <p:cTn id="212" fill="hold">
                            <p:stCondLst>
                              <p:cond delay="54000"/>
                            </p:stCondLst>
                            <p:childTnLst>
                              <p:par>
                                <p:cTn id="213" presetID="10" presetClass="entr" presetSubtype="0" fill="hold" nodeType="afterEffect">
                                  <p:stCondLst>
                                    <p:cond delay="0"/>
                                  </p:stCondLst>
                                  <p:childTnLst>
                                    <p:set>
                                      <p:cBhvr>
                                        <p:cTn id="214" dur="1" fill="hold">
                                          <p:stCondLst>
                                            <p:cond delay="0"/>
                                          </p:stCondLst>
                                        </p:cTn>
                                        <p:tgtEl>
                                          <p:spTgt spid="6"/>
                                        </p:tgtEl>
                                        <p:attrNameLst>
                                          <p:attrName>style.visibility</p:attrName>
                                        </p:attrNameLst>
                                      </p:cBhvr>
                                      <p:to>
                                        <p:strVal val="visible"/>
                                      </p:to>
                                    </p:set>
                                    <p:animEffect transition="in" filter="fade">
                                      <p:cBhvr>
                                        <p:cTn id="215" dur="1000"/>
                                        <p:tgtEl>
                                          <p:spTgt spid="6"/>
                                        </p:tgtEl>
                                      </p:cBhvr>
                                    </p:animEffect>
                                  </p:childTnLst>
                                </p:cTn>
                              </p:par>
                            </p:childTnLst>
                          </p:cTn>
                        </p:par>
                        <p:par>
                          <p:cTn id="216" fill="hold">
                            <p:stCondLst>
                              <p:cond delay="55000"/>
                            </p:stCondLst>
                            <p:childTnLst>
                              <p:par>
                                <p:cTn id="217" presetID="10" presetClass="entr" presetSubtype="0" fill="hold" nodeType="afterEffect">
                                  <p:stCondLst>
                                    <p:cond delay="0"/>
                                  </p:stCondLst>
                                  <p:childTnLst>
                                    <p:set>
                                      <p:cBhvr>
                                        <p:cTn id="218" dur="1" fill="hold">
                                          <p:stCondLst>
                                            <p:cond delay="0"/>
                                          </p:stCondLst>
                                        </p:cTn>
                                        <p:tgtEl>
                                          <p:spTgt spid="7"/>
                                        </p:tgtEl>
                                        <p:attrNameLst>
                                          <p:attrName>style.visibility</p:attrName>
                                        </p:attrNameLst>
                                      </p:cBhvr>
                                      <p:to>
                                        <p:strVal val="visible"/>
                                      </p:to>
                                    </p:set>
                                    <p:animEffect transition="in" filter="fade">
                                      <p:cBhvr>
                                        <p:cTn id="219" dur="1000"/>
                                        <p:tgtEl>
                                          <p:spTgt spid="7"/>
                                        </p:tgtEl>
                                      </p:cBhvr>
                                    </p:animEffect>
                                  </p:childTnLst>
                                </p:cTn>
                              </p:par>
                            </p:childTnLst>
                          </p:cTn>
                        </p:par>
                        <p:par>
                          <p:cTn id="220" fill="hold">
                            <p:stCondLst>
                              <p:cond delay="56000"/>
                            </p:stCondLst>
                            <p:childTnLst>
                              <p:par>
                                <p:cTn id="221" presetID="10" presetClass="entr" presetSubtype="0" fill="hold" nodeType="afterEffect">
                                  <p:stCondLst>
                                    <p:cond delay="0"/>
                                  </p:stCondLst>
                                  <p:childTnLst>
                                    <p:set>
                                      <p:cBhvr>
                                        <p:cTn id="222" dur="1" fill="hold">
                                          <p:stCondLst>
                                            <p:cond delay="0"/>
                                          </p:stCondLst>
                                        </p:cTn>
                                        <p:tgtEl>
                                          <p:spTgt spid="11"/>
                                        </p:tgtEl>
                                        <p:attrNameLst>
                                          <p:attrName>style.visibility</p:attrName>
                                        </p:attrNameLst>
                                      </p:cBhvr>
                                      <p:to>
                                        <p:strVal val="visible"/>
                                      </p:to>
                                    </p:set>
                                    <p:animEffect transition="in" filter="fade">
                                      <p:cBhvr>
                                        <p:cTn id="223" dur="1000"/>
                                        <p:tgtEl>
                                          <p:spTgt spid="11"/>
                                        </p:tgtEl>
                                      </p:cBhvr>
                                    </p:animEffect>
                                  </p:childTnLst>
                                </p:cTn>
                              </p:par>
                            </p:childTnLst>
                          </p:cTn>
                        </p:par>
                        <p:par>
                          <p:cTn id="224" fill="hold">
                            <p:stCondLst>
                              <p:cond delay="57000"/>
                            </p:stCondLst>
                            <p:childTnLst>
                              <p:par>
                                <p:cTn id="225" presetID="10" presetClass="entr" presetSubtype="0" fill="hold" grpId="1" nodeType="afterEffect">
                                  <p:stCondLst>
                                    <p:cond delay="0"/>
                                  </p:stCondLst>
                                  <p:childTnLst>
                                    <p:set>
                                      <p:cBhvr>
                                        <p:cTn id="226" dur="1" fill="hold">
                                          <p:stCondLst>
                                            <p:cond delay="0"/>
                                          </p:stCondLst>
                                        </p:cTn>
                                        <p:tgtEl>
                                          <p:spTgt spid="37"/>
                                        </p:tgtEl>
                                        <p:attrNameLst>
                                          <p:attrName>style.visibility</p:attrName>
                                        </p:attrNameLst>
                                      </p:cBhvr>
                                      <p:to>
                                        <p:strVal val="visible"/>
                                      </p:to>
                                    </p:set>
                                    <p:animEffect transition="in" filter="fade">
                                      <p:cBhvr>
                                        <p:cTn id="227" dur="1000"/>
                                        <p:tgtEl>
                                          <p:spTgt spid="37"/>
                                        </p:tgtEl>
                                      </p:cBhvr>
                                    </p:animEffect>
                                  </p:childTnLst>
                                </p:cTn>
                              </p:par>
                            </p:childTnLst>
                          </p:cTn>
                        </p:par>
                        <p:par>
                          <p:cTn id="228" fill="hold">
                            <p:stCondLst>
                              <p:cond delay="58000"/>
                            </p:stCondLst>
                            <p:childTnLst>
                              <p:par>
                                <p:cTn id="229" presetID="10" presetClass="entr" presetSubtype="0" fill="hold" grpId="1" nodeType="afterEffect">
                                  <p:stCondLst>
                                    <p:cond delay="0"/>
                                  </p:stCondLst>
                                  <p:childTnLst>
                                    <p:set>
                                      <p:cBhvr>
                                        <p:cTn id="230" dur="1" fill="hold">
                                          <p:stCondLst>
                                            <p:cond delay="0"/>
                                          </p:stCondLst>
                                        </p:cTn>
                                        <p:tgtEl>
                                          <p:spTgt spid="54"/>
                                        </p:tgtEl>
                                        <p:attrNameLst>
                                          <p:attrName>style.visibility</p:attrName>
                                        </p:attrNameLst>
                                      </p:cBhvr>
                                      <p:to>
                                        <p:strVal val="visible"/>
                                      </p:to>
                                    </p:set>
                                    <p:animEffect transition="in" filter="fade">
                                      <p:cBhvr>
                                        <p:cTn id="231" dur="1000"/>
                                        <p:tgtEl>
                                          <p:spTgt spid="54"/>
                                        </p:tgtEl>
                                      </p:cBhvr>
                                    </p:animEffect>
                                  </p:childTnLst>
                                </p:cTn>
                              </p:par>
                            </p:childTnLst>
                          </p:cTn>
                        </p:par>
                        <p:par>
                          <p:cTn id="232" fill="hold">
                            <p:stCondLst>
                              <p:cond delay="59000"/>
                            </p:stCondLst>
                            <p:childTnLst>
                              <p:par>
                                <p:cTn id="233" presetID="10" presetClass="entr" presetSubtype="0" fill="hold" grpId="1" nodeType="afterEffect">
                                  <p:stCondLst>
                                    <p:cond delay="0"/>
                                  </p:stCondLst>
                                  <p:childTnLst>
                                    <p:set>
                                      <p:cBhvr>
                                        <p:cTn id="234" dur="1" fill="hold">
                                          <p:stCondLst>
                                            <p:cond delay="0"/>
                                          </p:stCondLst>
                                        </p:cTn>
                                        <p:tgtEl>
                                          <p:spTgt spid="23"/>
                                        </p:tgtEl>
                                        <p:attrNameLst>
                                          <p:attrName>style.visibility</p:attrName>
                                        </p:attrNameLst>
                                      </p:cBhvr>
                                      <p:to>
                                        <p:strVal val="visible"/>
                                      </p:to>
                                    </p:set>
                                    <p:animEffect transition="in" filter="fade">
                                      <p:cBhvr>
                                        <p:cTn id="235" dur="1000"/>
                                        <p:tgtEl>
                                          <p:spTgt spid="23"/>
                                        </p:tgtEl>
                                      </p:cBhvr>
                                    </p:animEffect>
                                  </p:childTnLst>
                                </p:cTn>
                              </p:par>
                            </p:childTnLst>
                          </p:cTn>
                        </p:par>
                        <p:par>
                          <p:cTn id="236" fill="hold">
                            <p:stCondLst>
                              <p:cond delay="60000"/>
                            </p:stCondLst>
                            <p:childTnLst>
                              <p:par>
                                <p:cTn id="237" presetID="10" presetClass="entr" presetSubtype="0" fill="hold" grpId="1" nodeType="afterEffect">
                                  <p:stCondLst>
                                    <p:cond delay="0"/>
                                  </p:stCondLst>
                                  <p:childTnLst>
                                    <p:set>
                                      <p:cBhvr>
                                        <p:cTn id="238" dur="1" fill="hold">
                                          <p:stCondLst>
                                            <p:cond delay="0"/>
                                          </p:stCondLst>
                                        </p:cTn>
                                        <p:tgtEl>
                                          <p:spTgt spid="40"/>
                                        </p:tgtEl>
                                        <p:attrNameLst>
                                          <p:attrName>style.visibility</p:attrName>
                                        </p:attrNameLst>
                                      </p:cBhvr>
                                      <p:to>
                                        <p:strVal val="visible"/>
                                      </p:to>
                                    </p:set>
                                    <p:animEffect transition="in" filter="fade">
                                      <p:cBhvr>
                                        <p:cTn id="239" dur="1000"/>
                                        <p:tgtEl>
                                          <p:spTgt spid="40"/>
                                        </p:tgtEl>
                                      </p:cBhvr>
                                    </p:animEffect>
                                  </p:childTnLst>
                                </p:cTn>
                              </p:par>
                            </p:childTnLst>
                          </p:cTn>
                        </p:par>
                        <p:par>
                          <p:cTn id="240" fill="hold">
                            <p:stCondLst>
                              <p:cond delay="61000"/>
                            </p:stCondLst>
                            <p:childTnLst>
                              <p:par>
                                <p:cTn id="241" presetID="10" presetClass="entr" presetSubtype="0" fill="hold" grpId="1" nodeType="afterEffect">
                                  <p:stCondLst>
                                    <p:cond delay="0"/>
                                  </p:stCondLst>
                                  <p:childTnLst>
                                    <p:set>
                                      <p:cBhvr>
                                        <p:cTn id="242" dur="1" fill="hold">
                                          <p:stCondLst>
                                            <p:cond delay="0"/>
                                          </p:stCondLst>
                                        </p:cTn>
                                        <p:tgtEl>
                                          <p:spTgt spid="35"/>
                                        </p:tgtEl>
                                        <p:attrNameLst>
                                          <p:attrName>style.visibility</p:attrName>
                                        </p:attrNameLst>
                                      </p:cBhvr>
                                      <p:to>
                                        <p:strVal val="visible"/>
                                      </p:to>
                                    </p:set>
                                    <p:animEffect transition="in" filter="fade">
                                      <p:cBhvr>
                                        <p:cTn id="243" dur="1000"/>
                                        <p:tgtEl>
                                          <p:spTgt spid="35"/>
                                        </p:tgtEl>
                                      </p:cBhvr>
                                    </p:animEffect>
                                  </p:childTnLst>
                                </p:cTn>
                              </p:par>
                            </p:childTnLst>
                          </p:cTn>
                        </p:par>
                        <p:par>
                          <p:cTn id="244" fill="hold">
                            <p:stCondLst>
                              <p:cond delay="62000"/>
                            </p:stCondLst>
                            <p:childTnLst>
                              <p:par>
                                <p:cTn id="245" presetID="10" presetClass="entr" presetSubtype="0" fill="hold" grpId="1" nodeType="afterEffect">
                                  <p:stCondLst>
                                    <p:cond delay="0"/>
                                  </p:stCondLst>
                                  <p:childTnLst>
                                    <p:set>
                                      <p:cBhvr>
                                        <p:cTn id="246" dur="1" fill="hold">
                                          <p:stCondLst>
                                            <p:cond delay="0"/>
                                          </p:stCondLst>
                                        </p:cTn>
                                        <p:tgtEl>
                                          <p:spTgt spid="44"/>
                                        </p:tgtEl>
                                        <p:attrNameLst>
                                          <p:attrName>style.visibility</p:attrName>
                                        </p:attrNameLst>
                                      </p:cBhvr>
                                      <p:to>
                                        <p:strVal val="visible"/>
                                      </p:to>
                                    </p:set>
                                    <p:animEffect transition="in" filter="fade">
                                      <p:cBhvr>
                                        <p:cTn id="247" dur="1000"/>
                                        <p:tgtEl>
                                          <p:spTgt spid="44"/>
                                        </p:tgtEl>
                                      </p:cBhvr>
                                    </p:animEffect>
                                  </p:childTnLst>
                                </p:cTn>
                              </p:par>
                            </p:childTnLst>
                          </p:cTn>
                        </p:par>
                        <p:par>
                          <p:cTn id="248" fill="hold">
                            <p:stCondLst>
                              <p:cond delay="63000"/>
                            </p:stCondLst>
                            <p:childTnLst>
                              <p:par>
                                <p:cTn id="249" presetID="10" presetClass="entr" presetSubtype="0" fill="hold" grpId="1" nodeType="afterEffect">
                                  <p:stCondLst>
                                    <p:cond delay="0"/>
                                  </p:stCondLst>
                                  <p:childTnLst>
                                    <p:set>
                                      <p:cBhvr>
                                        <p:cTn id="250" dur="1" fill="hold">
                                          <p:stCondLst>
                                            <p:cond delay="0"/>
                                          </p:stCondLst>
                                        </p:cTn>
                                        <p:tgtEl>
                                          <p:spTgt spid="65"/>
                                        </p:tgtEl>
                                        <p:attrNameLst>
                                          <p:attrName>style.visibility</p:attrName>
                                        </p:attrNameLst>
                                      </p:cBhvr>
                                      <p:to>
                                        <p:strVal val="visible"/>
                                      </p:to>
                                    </p:set>
                                    <p:animEffect transition="in" filter="fade">
                                      <p:cBhvr>
                                        <p:cTn id="251" dur="1000"/>
                                        <p:tgtEl>
                                          <p:spTgt spid="65"/>
                                        </p:tgtEl>
                                      </p:cBhvr>
                                    </p:animEffect>
                                  </p:childTnLst>
                                </p:cTn>
                              </p:par>
                            </p:childTnLst>
                          </p:cTn>
                        </p:par>
                        <p:par>
                          <p:cTn id="252" fill="hold">
                            <p:stCondLst>
                              <p:cond delay="64000"/>
                            </p:stCondLst>
                            <p:childTnLst>
                              <p:par>
                                <p:cTn id="253" presetID="10" presetClass="entr" presetSubtype="0" fill="hold" grpId="1" nodeType="afterEffect">
                                  <p:stCondLst>
                                    <p:cond delay="0"/>
                                  </p:stCondLst>
                                  <p:childTnLst>
                                    <p:set>
                                      <p:cBhvr>
                                        <p:cTn id="254" dur="1" fill="hold">
                                          <p:stCondLst>
                                            <p:cond delay="0"/>
                                          </p:stCondLst>
                                        </p:cTn>
                                        <p:tgtEl>
                                          <p:spTgt spid="46"/>
                                        </p:tgtEl>
                                        <p:attrNameLst>
                                          <p:attrName>style.visibility</p:attrName>
                                        </p:attrNameLst>
                                      </p:cBhvr>
                                      <p:to>
                                        <p:strVal val="visible"/>
                                      </p:to>
                                    </p:set>
                                    <p:animEffect transition="in" filter="fade">
                                      <p:cBhvr>
                                        <p:cTn id="255" dur="1000"/>
                                        <p:tgtEl>
                                          <p:spTgt spid="46"/>
                                        </p:tgtEl>
                                      </p:cBhvr>
                                    </p:animEffect>
                                  </p:childTnLst>
                                </p:cTn>
                              </p:par>
                            </p:childTnLst>
                          </p:cTn>
                        </p:par>
                        <p:par>
                          <p:cTn id="256" fill="hold">
                            <p:stCondLst>
                              <p:cond delay="65000"/>
                            </p:stCondLst>
                            <p:childTnLst>
                              <p:par>
                                <p:cTn id="257" presetID="10" presetClass="entr" presetSubtype="0" fill="hold" grpId="1" nodeType="afterEffect">
                                  <p:stCondLst>
                                    <p:cond delay="0"/>
                                  </p:stCondLst>
                                  <p:childTnLst>
                                    <p:set>
                                      <p:cBhvr>
                                        <p:cTn id="258" dur="1" fill="hold">
                                          <p:stCondLst>
                                            <p:cond delay="0"/>
                                          </p:stCondLst>
                                        </p:cTn>
                                        <p:tgtEl>
                                          <p:spTgt spid="60"/>
                                        </p:tgtEl>
                                        <p:attrNameLst>
                                          <p:attrName>style.visibility</p:attrName>
                                        </p:attrNameLst>
                                      </p:cBhvr>
                                      <p:to>
                                        <p:strVal val="visible"/>
                                      </p:to>
                                    </p:set>
                                    <p:animEffect transition="in" filter="fade">
                                      <p:cBhvr>
                                        <p:cTn id="259" dur="1000"/>
                                        <p:tgtEl>
                                          <p:spTgt spid="60"/>
                                        </p:tgtEl>
                                      </p:cBhvr>
                                    </p:animEffect>
                                  </p:childTnLst>
                                </p:cTn>
                              </p:par>
                            </p:childTnLst>
                          </p:cTn>
                        </p:par>
                        <p:par>
                          <p:cTn id="260" fill="hold">
                            <p:stCondLst>
                              <p:cond delay="66000"/>
                            </p:stCondLst>
                            <p:childTnLst>
                              <p:par>
                                <p:cTn id="261" presetID="10" presetClass="entr" presetSubtype="0" fill="hold" grpId="1" nodeType="afterEffect">
                                  <p:stCondLst>
                                    <p:cond delay="0"/>
                                  </p:stCondLst>
                                  <p:childTnLst>
                                    <p:set>
                                      <p:cBhvr>
                                        <p:cTn id="262" dur="1" fill="hold">
                                          <p:stCondLst>
                                            <p:cond delay="0"/>
                                          </p:stCondLst>
                                        </p:cTn>
                                        <p:tgtEl>
                                          <p:spTgt spid="24"/>
                                        </p:tgtEl>
                                        <p:attrNameLst>
                                          <p:attrName>style.visibility</p:attrName>
                                        </p:attrNameLst>
                                      </p:cBhvr>
                                      <p:to>
                                        <p:strVal val="visible"/>
                                      </p:to>
                                    </p:set>
                                    <p:animEffect transition="in" filter="fade">
                                      <p:cBhvr>
                                        <p:cTn id="263" dur="1000"/>
                                        <p:tgtEl>
                                          <p:spTgt spid="24"/>
                                        </p:tgtEl>
                                      </p:cBhvr>
                                    </p:animEffect>
                                  </p:childTnLst>
                                </p:cTn>
                              </p:par>
                            </p:childTnLst>
                          </p:cTn>
                        </p:par>
                        <p:par>
                          <p:cTn id="264" fill="hold">
                            <p:stCondLst>
                              <p:cond delay="67000"/>
                            </p:stCondLst>
                            <p:childTnLst>
                              <p:par>
                                <p:cTn id="265" presetID="10" presetClass="entr" presetSubtype="0" fill="hold" grpId="1" nodeType="afterEffect">
                                  <p:stCondLst>
                                    <p:cond delay="0"/>
                                  </p:stCondLst>
                                  <p:childTnLst>
                                    <p:set>
                                      <p:cBhvr>
                                        <p:cTn id="266" dur="1" fill="hold">
                                          <p:stCondLst>
                                            <p:cond delay="0"/>
                                          </p:stCondLst>
                                        </p:cTn>
                                        <p:tgtEl>
                                          <p:spTgt spid="53"/>
                                        </p:tgtEl>
                                        <p:attrNameLst>
                                          <p:attrName>style.visibility</p:attrName>
                                        </p:attrNameLst>
                                      </p:cBhvr>
                                      <p:to>
                                        <p:strVal val="visible"/>
                                      </p:to>
                                    </p:set>
                                    <p:animEffect transition="in" filter="fade">
                                      <p:cBhvr>
                                        <p:cTn id="267" dur="1000"/>
                                        <p:tgtEl>
                                          <p:spTgt spid="53"/>
                                        </p:tgtEl>
                                      </p:cBhvr>
                                    </p:animEffect>
                                  </p:childTnLst>
                                </p:cTn>
                              </p:par>
                            </p:childTnLst>
                          </p:cTn>
                        </p:par>
                        <p:par>
                          <p:cTn id="268" fill="hold">
                            <p:stCondLst>
                              <p:cond delay="68000"/>
                            </p:stCondLst>
                            <p:childTnLst>
                              <p:par>
                                <p:cTn id="269" presetID="10" presetClass="entr" presetSubtype="0" fill="hold" grpId="1" nodeType="afterEffect">
                                  <p:stCondLst>
                                    <p:cond delay="0"/>
                                  </p:stCondLst>
                                  <p:childTnLst>
                                    <p:set>
                                      <p:cBhvr>
                                        <p:cTn id="270" dur="1" fill="hold">
                                          <p:stCondLst>
                                            <p:cond delay="0"/>
                                          </p:stCondLst>
                                        </p:cTn>
                                        <p:tgtEl>
                                          <p:spTgt spid="49"/>
                                        </p:tgtEl>
                                        <p:attrNameLst>
                                          <p:attrName>style.visibility</p:attrName>
                                        </p:attrNameLst>
                                      </p:cBhvr>
                                      <p:to>
                                        <p:strVal val="visible"/>
                                      </p:to>
                                    </p:set>
                                    <p:animEffect transition="in" filter="fade">
                                      <p:cBhvr>
                                        <p:cTn id="271" dur="1000"/>
                                        <p:tgtEl>
                                          <p:spTgt spid="49"/>
                                        </p:tgtEl>
                                      </p:cBhvr>
                                    </p:animEffect>
                                  </p:childTnLst>
                                </p:cTn>
                              </p:par>
                            </p:childTnLst>
                          </p:cTn>
                        </p:par>
                        <p:par>
                          <p:cTn id="272" fill="hold">
                            <p:stCondLst>
                              <p:cond delay="69000"/>
                            </p:stCondLst>
                            <p:childTnLst>
                              <p:par>
                                <p:cTn id="273" presetID="10" presetClass="entr" presetSubtype="0" fill="hold" grpId="1" nodeType="afterEffect">
                                  <p:stCondLst>
                                    <p:cond delay="0"/>
                                  </p:stCondLst>
                                  <p:childTnLst>
                                    <p:set>
                                      <p:cBhvr>
                                        <p:cTn id="274" dur="1" fill="hold">
                                          <p:stCondLst>
                                            <p:cond delay="0"/>
                                          </p:stCondLst>
                                        </p:cTn>
                                        <p:tgtEl>
                                          <p:spTgt spid="38"/>
                                        </p:tgtEl>
                                        <p:attrNameLst>
                                          <p:attrName>style.visibility</p:attrName>
                                        </p:attrNameLst>
                                      </p:cBhvr>
                                      <p:to>
                                        <p:strVal val="visible"/>
                                      </p:to>
                                    </p:set>
                                    <p:animEffect transition="in" filter="fade">
                                      <p:cBhvr>
                                        <p:cTn id="275" dur="1000"/>
                                        <p:tgtEl>
                                          <p:spTgt spid="38"/>
                                        </p:tgtEl>
                                      </p:cBhvr>
                                    </p:animEffect>
                                  </p:childTnLst>
                                </p:cTn>
                              </p:par>
                            </p:childTnLst>
                          </p:cTn>
                        </p:par>
                        <p:par>
                          <p:cTn id="276" fill="hold">
                            <p:stCondLst>
                              <p:cond delay="70000"/>
                            </p:stCondLst>
                            <p:childTnLst>
                              <p:par>
                                <p:cTn id="277" presetID="10" presetClass="entr" presetSubtype="0" fill="hold" grpId="1" nodeType="afterEffect">
                                  <p:stCondLst>
                                    <p:cond delay="0"/>
                                  </p:stCondLst>
                                  <p:childTnLst>
                                    <p:set>
                                      <p:cBhvr>
                                        <p:cTn id="278" dur="1" fill="hold">
                                          <p:stCondLst>
                                            <p:cond delay="0"/>
                                          </p:stCondLst>
                                        </p:cTn>
                                        <p:tgtEl>
                                          <p:spTgt spid="61"/>
                                        </p:tgtEl>
                                        <p:attrNameLst>
                                          <p:attrName>style.visibility</p:attrName>
                                        </p:attrNameLst>
                                      </p:cBhvr>
                                      <p:to>
                                        <p:strVal val="visible"/>
                                      </p:to>
                                    </p:set>
                                    <p:animEffect transition="in" filter="fade">
                                      <p:cBhvr>
                                        <p:cTn id="279" dur="1000"/>
                                        <p:tgtEl>
                                          <p:spTgt spid="61"/>
                                        </p:tgtEl>
                                      </p:cBhvr>
                                    </p:animEffect>
                                  </p:childTnLst>
                                </p:cTn>
                              </p:par>
                            </p:childTnLst>
                          </p:cTn>
                        </p:par>
                        <p:par>
                          <p:cTn id="280" fill="hold">
                            <p:stCondLst>
                              <p:cond delay="71000"/>
                            </p:stCondLst>
                            <p:childTnLst>
                              <p:par>
                                <p:cTn id="281" presetID="10" presetClass="entr" presetSubtype="0" fill="hold" grpId="1" nodeType="afterEffect">
                                  <p:stCondLst>
                                    <p:cond delay="0"/>
                                  </p:stCondLst>
                                  <p:childTnLst>
                                    <p:set>
                                      <p:cBhvr>
                                        <p:cTn id="282" dur="1" fill="hold">
                                          <p:stCondLst>
                                            <p:cond delay="0"/>
                                          </p:stCondLst>
                                        </p:cTn>
                                        <p:tgtEl>
                                          <p:spTgt spid="42"/>
                                        </p:tgtEl>
                                        <p:attrNameLst>
                                          <p:attrName>style.visibility</p:attrName>
                                        </p:attrNameLst>
                                      </p:cBhvr>
                                      <p:to>
                                        <p:strVal val="visible"/>
                                      </p:to>
                                    </p:set>
                                    <p:animEffect transition="in" filter="fade">
                                      <p:cBhvr>
                                        <p:cTn id="283" dur="1000"/>
                                        <p:tgtEl>
                                          <p:spTgt spid="42"/>
                                        </p:tgtEl>
                                      </p:cBhvr>
                                    </p:animEffect>
                                  </p:childTnLst>
                                </p:cTn>
                              </p:par>
                            </p:childTnLst>
                          </p:cTn>
                        </p:par>
                        <p:par>
                          <p:cTn id="284" fill="hold">
                            <p:stCondLst>
                              <p:cond delay="72000"/>
                            </p:stCondLst>
                            <p:childTnLst>
                              <p:par>
                                <p:cTn id="285" presetID="10" presetClass="entr" presetSubtype="0" fill="hold" grpId="1" nodeType="afterEffect">
                                  <p:stCondLst>
                                    <p:cond delay="0"/>
                                  </p:stCondLst>
                                  <p:childTnLst>
                                    <p:set>
                                      <p:cBhvr>
                                        <p:cTn id="286" dur="1" fill="hold">
                                          <p:stCondLst>
                                            <p:cond delay="0"/>
                                          </p:stCondLst>
                                        </p:cTn>
                                        <p:tgtEl>
                                          <p:spTgt spid="43"/>
                                        </p:tgtEl>
                                        <p:attrNameLst>
                                          <p:attrName>style.visibility</p:attrName>
                                        </p:attrNameLst>
                                      </p:cBhvr>
                                      <p:to>
                                        <p:strVal val="visible"/>
                                      </p:to>
                                    </p:set>
                                    <p:animEffect transition="in" filter="fade">
                                      <p:cBhvr>
                                        <p:cTn id="287" dur="1000"/>
                                        <p:tgtEl>
                                          <p:spTgt spid="43"/>
                                        </p:tgtEl>
                                      </p:cBhvr>
                                    </p:animEffect>
                                  </p:childTnLst>
                                </p:cTn>
                              </p:par>
                            </p:childTnLst>
                          </p:cTn>
                        </p:par>
                        <p:par>
                          <p:cTn id="288" fill="hold">
                            <p:stCondLst>
                              <p:cond delay="73000"/>
                            </p:stCondLst>
                            <p:childTnLst>
                              <p:par>
                                <p:cTn id="289" presetID="10" presetClass="entr" presetSubtype="0" fill="hold" grpId="1" nodeType="afterEffect">
                                  <p:stCondLst>
                                    <p:cond delay="0"/>
                                  </p:stCondLst>
                                  <p:childTnLst>
                                    <p:set>
                                      <p:cBhvr>
                                        <p:cTn id="290" dur="1" fill="hold">
                                          <p:stCondLst>
                                            <p:cond delay="0"/>
                                          </p:stCondLst>
                                        </p:cTn>
                                        <p:tgtEl>
                                          <p:spTgt spid="48"/>
                                        </p:tgtEl>
                                        <p:attrNameLst>
                                          <p:attrName>style.visibility</p:attrName>
                                        </p:attrNameLst>
                                      </p:cBhvr>
                                      <p:to>
                                        <p:strVal val="visible"/>
                                      </p:to>
                                    </p:set>
                                    <p:animEffect transition="in" filter="fade">
                                      <p:cBhvr>
                                        <p:cTn id="291" dur="1000"/>
                                        <p:tgtEl>
                                          <p:spTgt spid="48"/>
                                        </p:tgtEl>
                                      </p:cBhvr>
                                    </p:animEffect>
                                  </p:childTnLst>
                                </p:cTn>
                              </p:par>
                            </p:childTnLst>
                          </p:cTn>
                        </p:par>
                        <p:par>
                          <p:cTn id="292" fill="hold">
                            <p:stCondLst>
                              <p:cond delay="74000"/>
                            </p:stCondLst>
                            <p:childTnLst>
                              <p:par>
                                <p:cTn id="293" presetID="10" presetClass="entr" presetSubtype="0" fill="hold" grpId="1" nodeType="afterEffect">
                                  <p:stCondLst>
                                    <p:cond delay="0"/>
                                  </p:stCondLst>
                                  <p:childTnLst>
                                    <p:set>
                                      <p:cBhvr>
                                        <p:cTn id="294" dur="1" fill="hold">
                                          <p:stCondLst>
                                            <p:cond delay="0"/>
                                          </p:stCondLst>
                                        </p:cTn>
                                        <p:tgtEl>
                                          <p:spTgt spid="27"/>
                                        </p:tgtEl>
                                        <p:attrNameLst>
                                          <p:attrName>style.visibility</p:attrName>
                                        </p:attrNameLst>
                                      </p:cBhvr>
                                      <p:to>
                                        <p:strVal val="visible"/>
                                      </p:to>
                                    </p:set>
                                    <p:animEffect transition="in" filter="fade">
                                      <p:cBhvr>
                                        <p:cTn id="295" dur="1000"/>
                                        <p:tgtEl>
                                          <p:spTgt spid="27"/>
                                        </p:tgtEl>
                                      </p:cBhvr>
                                    </p:animEffect>
                                  </p:childTnLst>
                                </p:cTn>
                              </p:par>
                            </p:childTnLst>
                          </p:cTn>
                        </p:par>
                        <p:par>
                          <p:cTn id="296" fill="hold">
                            <p:stCondLst>
                              <p:cond delay="75000"/>
                            </p:stCondLst>
                            <p:childTnLst>
                              <p:par>
                                <p:cTn id="297" presetID="10" presetClass="entr" presetSubtype="0" fill="hold" grpId="1" nodeType="afterEffect">
                                  <p:stCondLst>
                                    <p:cond delay="0"/>
                                  </p:stCondLst>
                                  <p:childTnLst>
                                    <p:set>
                                      <p:cBhvr>
                                        <p:cTn id="298" dur="1" fill="hold">
                                          <p:stCondLst>
                                            <p:cond delay="0"/>
                                          </p:stCondLst>
                                        </p:cTn>
                                        <p:tgtEl>
                                          <p:spTgt spid="63"/>
                                        </p:tgtEl>
                                        <p:attrNameLst>
                                          <p:attrName>style.visibility</p:attrName>
                                        </p:attrNameLst>
                                      </p:cBhvr>
                                      <p:to>
                                        <p:strVal val="visible"/>
                                      </p:to>
                                    </p:set>
                                    <p:animEffect transition="in" filter="fade">
                                      <p:cBhvr>
                                        <p:cTn id="299" dur="1000"/>
                                        <p:tgtEl>
                                          <p:spTgt spid="63"/>
                                        </p:tgtEl>
                                      </p:cBhvr>
                                    </p:animEffect>
                                  </p:childTnLst>
                                </p:cTn>
                              </p:par>
                            </p:childTnLst>
                          </p:cTn>
                        </p:par>
                        <p:par>
                          <p:cTn id="300" fill="hold">
                            <p:stCondLst>
                              <p:cond delay="76000"/>
                            </p:stCondLst>
                            <p:childTnLst>
                              <p:par>
                                <p:cTn id="301" presetID="10" presetClass="entr" presetSubtype="0" fill="hold" grpId="1" nodeType="afterEffect">
                                  <p:stCondLst>
                                    <p:cond delay="0"/>
                                  </p:stCondLst>
                                  <p:childTnLst>
                                    <p:set>
                                      <p:cBhvr>
                                        <p:cTn id="302" dur="1" fill="hold">
                                          <p:stCondLst>
                                            <p:cond delay="0"/>
                                          </p:stCondLst>
                                        </p:cTn>
                                        <p:tgtEl>
                                          <p:spTgt spid="32"/>
                                        </p:tgtEl>
                                        <p:attrNameLst>
                                          <p:attrName>style.visibility</p:attrName>
                                        </p:attrNameLst>
                                      </p:cBhvr>
                                      <p:to>
                                        <p:strVal val="visible"/>
                                      </p:to>
                                    </p:set>
                                    <p:animEffect transition="in" filter="fade">
                                      <p:cBhvr>
                                        <p:cTn id="303" dur="1000"/>
                                        <p:tgtEl>
                                          <p:spTgt spid="32"/>
                                        </p:tgtEl>
                                      </p:cBhvr>
                                    </p:animEffect>
                                  </p:childTnLst>
                                </p:cTn>
                              </p:par>
                            </p:childTnLst>
                          </p:cTn>
                        </p:par>
                        <p:par>
                          <p:cTn id="304" fill="hold">
                            <p:stCondLst>
                              <p:cond delay="77000"/>
                            </p:stCondLst>
                            <p:childTnLst>
                              <p:par>
                                <p:cTn id="305" presetID="10" presetClass="entr" presetSubtype="0" fill="hold" grpId="1" nodeType="afterEffect">
                                  <p:stCondLst>
                                    <p:cond delay="0"/>
                                  </p:stCondLst>
                                  <p:childTnLst>
                                    <p:set>
                                      <p:cBhvr>
                                        <p:cTn id="306" dur="1" fill="hold">
                                          <p:stCondLst>
                                            <p:cond delay="0"/>
                                          </p:stCondLst>
                                        </p:cTn>
                                        <p:tgtEl>
                                          <p:spTgt spid="58"/>
                                        </p:tgtEl>
                                        <p:attrNameLst>
                                          <p:attrName>style.visibility</p:attrName>
                                        </p:attrNameLst>
                                      </p:cBhvr>
                                      <p:to>
                                        <p:strVal val="visible"/>
                                      </p:to>
                                    </p:set>
                                    <p:animEffect transition="in" filter="fade">
                                      <p:cBhvr>
                                        <p:cTn id="307" dur="1000"/>
                                        <p:tgtEl>
                                          <p:spTgt spid="58"/>
                                        </p:tgtEl>
                                      </p:cBhvr>
                                    </p:animEffect>
                                  </p:childTnLst>
                                </p:cTn>
                              </p:par>
                            </p:childTnLst>
                          </p:cTn>
                        </p:par>
                        <p:par>
                          <p:cTn id="308" fill="hold">
                            <p:stCondLst>
                              <p:cond delay="78000"/>
                            </p:stCondLst>
                            <p:childTnLst>
                              <p:par>
                                <p:cTn id="309" presetID="10" presetClass="entr" presetSubtype="0" fill="hold" grpId="1" nodeType="afterEffect">
                                  <p:stCondLst>
                                    <p:cond delay="0"/>
                                  </p:stCondLst>
                                  <p:childTnLst>
                                    <p:set>
                                      <p:cBhvr>
                                        <p:cTn id="310" dur="1" fill="hold">
                                          <p:stCondLst>
                                            <p:cond delay="0"/>
                                          </p:stCondLst>
                                        </p:cTn>
                                        <p:tgtEl>
                                          <p:spTgt spid="64"/>
                                        </p:tgtEl>
                                        <p:attrNameLst>
                                          <p:attrName>style.visibility</p:attrName>
                                        </p:attrNameLst>
                                      </p:cBhvr>
                                      <p:to>
                                        <p:strVal val="visible"/>
                                      </p:to>
                                    </p:set>
                                    <p:animEffect transition="in" filter="fade">
                                      <p:cBhvr>
                                        <p:cTn id="311" dur="1000"/>
                                        <p:tgtEl>
                                          <p:spTgt spid="64"/>
                                        </p:tgtEl>
                                      </p:cBhvr>
                                    </p:animEffect>
                                  </p:childTnLst>
                                </p:cTn>
                              </p:par>
                            </p:childTnLst>
                          </p:cTn>
                        </p:par>
                        <p:par>
                          <p:cTn id="312" fill="hold">
                            <p:stCondLst>
                              <p:cond delay="79000"/>
                            </p:stCondLst>
                            <p:childTnLst>
                              <p:par>
                                <p:cTn id="313" presetID="10" presetClass="entr" presetSubtype="0" fill="hold" grpId="1" nodeType="afterEffect">
                                  <p:stCondLst>
                                    <p:cond delay="0"/>
                                  </p:stCondLst>
                                  <p:childTnLst>
                                    <p:set>
                                      <p:cBhvr>
                                        <p:cTn id="314" dur="1" fill="hold">
                                          <p:stCondLst>
                                            <p:cond delay="0"/>
                                          </p:stCondLst>
                                        </p:cTn>
                                        <p:tgtEl>
                                          <p:spTgt spid="25"/>
                                        </p:tgtEl>
                                        <p:attrNameLst>
                                          <p:attrName>style.visibility</p:attrName>
                                        </p:attrNameLst>
                                      </p:cBhvr>
                                      <p:to>
                                        <p:strVal val="visible"/>
                                      </p:to>
                                    </p:set>
                                    <p:animEffect transition="in" filter="fade">
                                      <p:cBhvr>
                                        <p:cTn id="315" dur="1000"/>
                                        <p:tgtEl>
                                          <p:spTgt spid="25"/>
                                        </p:tgtEl>
                                      </p:cBhvr>
                                    </p:animEffect>
                                  </p:childTnLst>
                                </p:cTn>
                              </p:par>
                            </p:childTnLst>
                          </p:cTn>
                        </p:par>
                        <p:par>
                          <p:cTn id="316" fill="hold">
                            <p:stCondLst>
                              <p:cond delay="80000"/>
                            </p:stCondLst>
                            <p:childTnLst>
                              <p:par>
                                <p:cTn id="317" presetID="10" presetClass="entr" presetSubtype="0" fill="hold" grpId="1" nodeType="afterEffect">
                                  <p:stCondLst>
                                    <p:cond delay="0"/>
                                  </p:stCondLst>
                                  <p:childTnLst>
                                    <p:set>
                                      <p:cBhvr>
                                        <p:cTn id="318" dur="1" fill="hold">
                                          <p:stCondLst>
                                            <p:cond delay="0"/>
                                          </p:stCondLst>
                                        </p:cTn>
                                        <p:tgtEl>
                                          <p:spTgt spid="55"/>
                                        </p:tgtEl>
                                        <p:attrNameLst>
                                          <p:attrName>style.visibility</p:attrName>
                                        </p:attrNameLst>
                                      </p:cBhvr>
                                      <p:to>
                                        <p:strVal val="visible"/>
                                      </p:to>
                                    </p:set>
                                    <p:animEffect transition="in" filter="fade">
                                      <p:cBhvr>
                                        <p:cTn id="319" dur="1000"/>
                                        <p:tgtEl>
                                          <p:spTgt spid="55"/>
                                        </p:tgtEl>
                                      </p:cBhvr>
                                    </p:animEffect>
                                  </p:childTnLst>
                                </p:cTn>
                              </p:par>
                            </p:childTnLst>
                          </p:cTn>
                        </p:par>
                        <p:par>
                          <p:cTn id="320" fill="hold">
                            <p:stCondLst>
                              <p:cond delay="81000"/>
                            </p:stCondLst>
                            <p:childTnLst>
                              <p:par>
                                <p:cTn id="321" presetID="10" presetClass="entr" presetSubtype="0" fill="hold" grpId="1" nodeType="afterEffect">
                                  <p:stCondLst>
                                    <p:cond delay="0"/>
                                  </p:stCondLst>
                                  <p:childTnLst>
                                    <p:set>
                                      <p:cBhvr>
                                        <p:cTn id="322" dur="1" fill="hold">
                                          <p:stCondLst>
                                            <p:cond delay="0"/>
                                          </p:stCondLst>
                                        </p:cTn>
                                        <p:tgtEl>
                                          <p:spTgt spid="57"/>
                                        </p:tgtEl>
                                        <p:attrNameLst>
                                          <p:attrName>style.visibility</p:attrName>
                                        </p:attrNameLst>
                                      </p:cBhvr>
                                      <p:to>
                                        <p:strVal val="visible"/>
                                      </p:to>
                                    </p:set>
                                    <p:animEffect transition="in" filter="fade">
                                      <p:cBhvr>
                                        <p:cTn id="323" dur="1000"/>
                                        <p:tgtEl>
                                          <p:spTgt spid="57"/>
                                        </p:tgtEl>
                                      </p:cBhvr>
                                    </p:animEffect>
                                  </p:childTnLst>
                                </p:cTn>
                              </p:par>
                            </p:childTnLst>
                          </p:cTn>
                        </p:par>
                        <p:par>
                          <p:cTn id="324" fill="hold">
                            <p:stCondLst>
                              <p:cond delay="82000"/>
                            </p:stCondLst>
                            <p:childTnLst>
                              <p:par>
                                <p:cTn id="325" presetID="10" presetClass="entr" presetSubtype="0" fill="hold" grpId="1" nodeType="afterEffect">
                                  <p:stCondLst>
                                    <p:cond delay="0"/>
                                  </p:stCondLst>
                                  <p:childTnLst>
                                    <p:set>
                                      <p:cBhvr>
                                        <p:cTn id="326" dur="1" fill="hold">
                                          <p:stCondLst>
                                            <p:cond delay="0"/>
                                          </p:stCondLst>
                                        </p:cTn>
                                        <p:tgtEl>
                                          <p:spTgt spid="36"/>
                                        </p:tgtEl>
                                        <p:attrNameLst>
                                          <p:attrName>style.visibility</p:attrName>
                                        </p:attrNameLst>
                                      </p:cBhvr>
                                      <p:to>
                                        <p:strVal val="visible"/>
                                      </p:to>
                                    </p:set>
                                    <p:animEffect transition="in" filter="fade">
                                      <p:cBhvr>
                                        <p:cTn id="327" dur="1000"/>
                                        <p:tgtEl>
                                          <p:spTgt spid="36"/>
                                        </p:tgtEl>
                                      </p:cBhvr>
                                    </p:animEffect>
                                  </p:childTnLst>
                                </p:cTn>
                              </p:par>
                            </p:childTnLst>
                          </p:cTn>
                        </p:par>
                        <p:par>
                          <p:cTn id="328" fill="hold">
                            <p:stCondLst>
                              <p:cond delay="83000"/>
                            </p:stCondLst>
                            <p:childTnLst>
                              <p:par>
                                <p:cTn id="329" presetID="10" presetClass="entr" presetSubtype="0" fill="hold" grpId="1" nodeType="afterEffect">
                                  <p:stCondLst>
                                    <p:cond delay="0"/>
                                  </p:stCondLst>
                                  <p:childTnLst>
                                    <p:set>
                                      <p:cBhvr>
                                        <p:cTn id="330" dur="1" fill="hold">
                                          <p:stCondLst>
                                            <p:cond delay="0"/>
                                          </p:stCondLst>
                                        </p:cTn>
                                        <p:tgtEl>
                                          <p:spTgt spid="21"/>
                                        </p:tgtEl>
                                        <p:attrNameLst>
                                          <p:attrName>style.visibility</p:attrName>
                                        </p:attrNameLst>
                                      </p:cBhvr>
                                      <p:to>
                                        <p:strVal val="visible"/>
                                      </p:to>
                                    </p:set>
                                    <p:animEffect transition="in" filter="fade">
                                      <p:cBhvr>
                                        <p:cTn id="331" dur="1000"/>
                                        <p:tgtEl>
                                          <p:spTgt spid="21"/>
                                        </p:tgtEl>
                                      </p:cBhvr>
                                    </p:animEffect>
                                  </p:childTnLst>
                                </p:cTn>
                              </p:par>
                            </p:childTnLst>
                          </p:cTn>
                        </p:par>
                        <p:par>
                          <p:cTn id="332" fill="hold">
                            <p:stCondLst>
                              <p:cond delay="84000"/>
                            </p:stCondLst>
                            <p:childTnLst>
                              <p:par>
                                <p:cTn id="333" presetID="10" presetClass="entr" presetSubtype="0" fill="hold" grpId="1" nodeType="afterEffect">
                                  <p:stCondLst>
                                    <p:cond delay="0"/>
                                  </p:stCondLst>
                                  <p:childTnLst>
                                    <p:set>
                                      <p:cBhvr>
                                        <p:cTn id="334" dur="1" fill="hold">
                                          <p:stCondLst>
                                            <p:cond delay="0"/>
                                          </p:stCondLst>
                                        </p:cTn>
                                        <p:tgtEl>
                                          <p:spTgt spid="33"/>
                                        </p:tgtEl>
                                        <p:attrNameLst>
                                          <p:attrName>style.visibility</p:attrName>
                                        </p:attrNameLst>
                                      </p:cBhvr>
                                      <p:to>
                                        <p:strVal val="visible"/>
                                      </p:to>
                                    </p:set>
                                    <p:animEffect transition="in" filter="fade">
                                      <p:cBhvr>
                                        <p:cTn id="335" dur="1000"/>
                                        <p:tgtEl>
                                          <p:spTgt spid="33"/>
                                        </p:tgtEl>
                                      </p:cBhvr>
                                    </p:animEffect>
                                  </p:childTnLst>
                                </p:cTn>
                              </p:par>
                            </p:childTnLst>
                          </p:cTn>
                        </p:par>
                        <p:par>
                          <p:cTn id="336" fill="hold">
                            <p:stCondLst>
                              <p:cond delay="85000"/>
                            </p:stCondLst>
                            <p:childTnLst>
                              <p:par>
                                <p:cTn id="337" presetID="10" presetClass="entr" presetSubtype="0" fill="hold" grpId="1" nodeType="afterEffect">
                                  <p:stCondLst>
                                    <p:cond delay="0"/>
                                  </p:stCondLst>
                                  <p:childTnLst>
                                    <p:set>
                                      <p:cBhvr>
                                        <p:cTn id="338" dur="1" fill="hold">
                                          <p:stCondLst>
                                            <p:cond delay="0"/>
                                          </p:stCondLst>
                                        </p:cTn>
                                        <p:tgtEl>
                                          <p:spTgt spid="51"/>
                                        </p:tgtEl>
                                        <p:attrNameLst>
                                          <p:attrName>style.visibility</p:attrName>
                                        </p:attrNameLst>
                                      </p:cBhvr>
                                      <p:to>
                                        <p:strVal val="visible"/>
                                      </p:to>
                                    </p:set>
                                    <p:animEffect transition="in" filter="fade">
                                      <p:cBhvr>
                                        <p:cTn id="339" dur="1000"/>
                                        <p:tgtEl>
                                          <p:spTgt spid="51"/>
                                        </p:tgtEl>
                                      </p:cBhvr>
                                    </p:animEffect>
                                  </p:childTnLst>
                                </p:cTn>
                              </p:par>
                            </p:childTnLst>
                          </p:cTn>
                        </p:par>
                        <p:par>
                          <p:cTn id="340" fill="hold">
                            <p:stCondLst>
                              <p:cond delay="86000"/>
                            </p:stCondLst>
                            <p:childTnLst>
                              <p:par>
                                <p:cTn id="341" presetID="10" presetClass="entr" presetSubtype="0" fill="hold" grpId="1" nodeType="afterEffect">
                                  <p:stCondLst>
                                    <p:cond delay="0"/>
                                  </p:stCondLst>
                                  <p:childTnLst>
                                    <p:set>
                                      <p:cBhvr>
                                        <p:cTn id="342" dur="1" fill="hold">
                                          <p:stCondLst>
                                            <p:cond delay="0"/>
                                          </p:stCondLst>
                                        </p:cTn>
                                        <p:tgtEl>
                                          <p:spTgt spid="50"/>
                                        </p:tgtEl>
                                        <p:attrNameLst>
                                          <p:attrName>style.visibility</p:attrName>
                                        </p:attrNameLst>
                                      </p:cBhvr>
                                      <p:to>
                                        <p:strVal val="visible"/>
                                      </p:to>
                                    </p:set>
                                    <p:animEffect transition="in" filter="fade">
                                      <p:cBhvr>
                                        <p:cTn id="343" dur="1000"/>
                                        <p:tgtEl>
                                          <p:spTgt spid="50"/>
                                        </p:tgtEl>
                                      </p:cBhvr>
                                    </p:animEffect>
                                  </p:childTnLst>
                                </p:cTn>
                              </p:par>
                            </p:childTnLst>
                          </p:cTn>
                        </p:par>
                        <p:par>
                          <p:cTn id="344" fill="hold">
                            <p:stCondLst>
                              <p:cond delay="87000"/>
                            </p:stCondLst>
                            <p:childTnLst>
                              <p:par>
                                <p:cTn id="345" presetID="10" presetClass="entr" presetSubtype="0" fill="hold" grpId="1" nodeType="afterEffect">
                                  <p:stCondLst>
                                    <p:cond delay="0"/>
                                  </p:stCondLst>
                                  <p:childTnLst>
                                    <p:set>
                                      <p:cBhvr>
                                        <p:cTn id="346" dur="1" fill="hold">
                                          <p:stCondLst>
                                            <p:cond delay="0"/>
                                          </p:stCondLst>
                                        </p:cTn>
                                        <p:tgtEl>
                                          <p:spTgt spid="28"/>
                                        </p:tgtEl>
                                        <p:attrNameLst>
                                          <p:attrName>style.visibility</p:attrName>
                                        </p:attrNameLst>
                                      </p:cBhvr>
                                      <p:to>
                                        <p:strVal val="visible"/>
                                      </p:to>
                                    </p:set>
                                    <p:animEffect transition="in" filter="fade">
                                      <p:cBhvr>
                                        <p:cTn id="347" dur="1000"/>
                                        <p:tgtEl>
                                          <p:spTgt spid="28"/>
                                        </p:tgtEl>
                                      </p:cBhvr>
                                    </p:animEffect>
                                  </p:childTnLst>
                                </p:cTn>
                              </p:par>
                            </p:childTnLst>
                          </p:cTn>
                        </p:par>
                        <p:par>
                          <p:cTn id="348" fill="hold">
                            <p:stCondLst>
                              <p:cond delay="88000"/>
                            </p:stCondLst>
                            <p:childTnLst>
                              <p:par>
                                <p:cTn id="349" presetID="10" presetClass="entr" presetSubtype="0" fill="hold" grpId="1" nodeType="afterEffect">
                                  <p:stCondLst>
                                    <p:cond delay="0"/>
                                  </p:stCondLst>
                                  <p:childTnLst>
                                    <p:set>
                                      <p:cBhvr>
                                        <p:cTn id="350" dur="1" fill="hold">
                                          <p:stCondLst>
                                            <p:cond delay="0"/>
                                          </p:stCondLst>
                                        </p:cTn>
                                        <p:tgtEl>
                                          <p:spTgt spid="30"/>
                                        </p:tgtEl>
                                        <p:attrNameLst>
                                          <p:attrName>style.visibility</p:attrName>
                                        </p:attrNameLst>
                                      </p:cBhvr>
                                      <p:to>
                                        <p:strVal val="visible"/>
                                      </p:to>
                                    </p:set>
                                    <p:animEffect transition="in" filter="fade">
                                      <p:cBhvr>
                                        <p:cTn id="351" dur="1000"/>
                                        <p:tgtEl>
                                          <p:spTgt spid="30"/>
                                        </p:tgtEl>
                                      </p:cBhvr>
                                    </p:animEffect>
                                  </p:childTnLst>
                                </p:cTn>
                              </p:par>
                            </p:childTnLst>
                          </p:cTn>
                        </p:par>
                        <p:par>
                          <p:cTn id="352" fill="hold">
                            <p:stCondLst>
                              <p:cond delay="89000"/>
                            </p:stCondLst>
                            <p:childTnLst>
                              <p:par>
                                <p:cTn id="353" presetID="10" presetClass="entr" presetSubtype="0" fill="hold" grpId="1" nodeType="afterEffect">
                                  <p:stCondLst>
                                    <p:cond delay="0"/>
                                  </p:stCondLst>
                                  <p:childTnLst>
                                    <p:set>
                                      <p:cBhvr>
                                        <p:cTn id="354" dur="1" fill="hold">
                                          <p:stCondLst>
                                            <p:cond delay="0"/>
                                          </p:stCondLst>
                                        </p:cTn>
                                        <p:tgtEl>
                                          <p:spTgt spid="56"/>
                                        </p:tgtEl>
                                        <p:attrNameLst>
                                          <p:attrName>style.visibility</p:attrName>
                                        </p:attrNameLst>
                                      </p:cBhvr>
                                      <p:to>
                                        <p:strVal val="visible"/>
                                      </p:to>
                                    </p:set>
                                    <p:animEffect transition="in" filter="fade">
                                      <p:cBhvr>
                                        <p:cTn id="355"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2" grpId="0" animBg="1"/>
      <p:bldP spid="42" grpId="1" animBg="1"/>
      <p:bldP spid="46" grpId="0" animBg="1"/>
      <p:bldP spid="46" grpId="1" animBg="1"/>
      <p:bldP spid="58" grpId="0" animBg="1"/>
      <p:bldP spid="58" grpId="1" animBg="1"/>
      <p:bldP spid="60" grpId="0" animBg="1"/>
      <p:bldP spid="60" grpId="1" animBg="1"/>
      <p:bldP spid="63" grpId="0" animBg="1"/>
      <p:bldP spid="63" grpId="1" animBg="1"/>
      <p:bldP spid="64" grpId="0" animBg="1"/>
      <p:bldP spid="64" grpId="1" animBg="1"/>
      <p:bldP spid="65" grpId="0" animBg="1"/>
      <p:bldP spid="65" grpId="1" animBg="1"/>
      <p:bldP spid="61" grpId="0" animBg="1"/>
      <p:bldP spid="61" grpId="1" animBg="1"/>
      <p:bldP spid="57" grpId="0" animBg="1"/>
      <p:bldP spid="57" grpId="1" animBg="1"/>
      <p:bldP spid="43" grpId="0" animBg="1"/>
      <p:bldP spid="43" grpId="1" animBg="1"/>
      <p:bldP spid="44" grpId="0" animBg="1"/>
      <p:bldP spid="44" grpId="1" animBg="1"/>
      <p:bldP spid="49" grpId="0" animBg="1"/>
      <p:bldP spid="49" grpId="1" animBg="1"/>
      <p:bldP spid="50" grpId="0" animBg="1"/>
      <p:bldP spid="50" grpId="1" animBg="1"/>
      <p:bldP spid="51" grpId="0" animBg="1"/>
      <p:bldP spid="51" grpId="1" animBg="1"/>
      <p:bldP spid="53" grpId="0" animBg="1"/>
      <p:bldP spid="53" grpId="1" animBg="1"/>
      <p:bldP spid="54" grpId="0" animBg="1"/>
      <p:bldP spid="54" grpId="1" animBg="1"/>
      <p:bldP spid="55" grpId="0" animBg="1"/>
      <p:bldP spid="55" grpId="1" animBg="1"/>
      <p:bldP spid="56" grpId="0" animBg="1"/>
      <p:bldP spid="56" grpId="1" animBg="1"/>
      <p:bldP spid="48" grpId="0" animBg="1"/>
      <p:bldP spid="48" grpId="1" animBg="1"/>
      <p:bldP spid="30" grpId="0" animBg="1"/>
      <p:bldP spid="30" grpId="1" animBg="1"/>
      <p:bldP spid="32" grpId="0" animBg="1"/>
      <p:bldP spid="32" grpId="1" animBg="1"/>
      <p:bldP spid="33" grpId="0" animBg="1"/>
      <p:bldP spid="33" grpId="1" animBg="1"/>
      <p:bldP spid="37" grpId="0" animBg="1"/>
      <p:bldP spid="37" grpId="1" animBg="1"/>
      <p:bldP spid="38" grpId="0" animBg="1"/>
      <p:bldP spid="38" grpId="1" animBg="1"/>
      <p:bldP spid="35" grpId="0" animBg="1"/>
      <p:bldP spid="35" grpId="1" animBg="1"/>
      <p:bldP spid="36" grpId="0" animBg="1"/>
      <p:bldP spid="36" grpId="1" animBg="1"/>
      <p:bldP spid="21" grpId="0" animBg="1"/>
      <p:bldP spid="21" grpId="1" animBg="1"/>
      <p:bldP spid="23" grpId="0" animBg="1"/>
      <p:bldP spid="23" grpId="1" animBg="1"/>
      <p:bldP spid="24" grpId="0" animBg="1"/>
      <p:bldP spid="24" grpId="1" animBg="1"/>
      <p:bldP spid="25" grpId="0" animBg="1"/>
      <p:bldP spid="25" grpId="1" animBg="1"/>
      <p:bldP spid="27" grpId="0" animBg="1"/>
      <p:bldP spid="27" grpId="1" animBg="1"/>
      <p:bldP spid="28" grpId="0" animBg="1"/>
      <p:bldP spid="28" grpId="1"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7" name="Picture 7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75218" y="368596"/>
            <a:ext cx="11437784" cy="6138530"/>
          </a:xfrm>
          <a:prstGeom prst="rect">
            <a:avLst/>
          </a:prstGeom>
        </p:spPr>
      </p:pic>
      <p:sp>
        <p:nvSpPr>
          <p:cNvPr id="78" name="Rectangle 77"/>
          <p:cNvSpPr/>
          <p:nvPr userDrawn="1"/>
        </p:nvSpPr>
        <p:spPr>
          <a:xfrm>
            <a:off x="680483" y="365124"/>
            <a:ext cx="964543" cy="1231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userDrawn="1"/>
        </p:nvSpPr>
        <p:spPr>
          <a:xfrm>
            <a:off x="2915868" y="2829588"/>
            <a:ext cx="1278000" cy="1224000"/>
          </a:xfrm>
          <a:prstGeom prst="rect">
            <a:avLst/>
          </a:prstGeom>
          <a:solidFill>
            <a:srgbClr val="9BD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userDrawn="1"/>
        </p:nvSpPr>
        <p:spPr>
          <a:xfrm>
            <a:off x="5459544" y="2829588"/>
            <a:ext cx="1270800" cy="12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userDrawn="1"/>
        </p:nvSpPr>
        <p:spPr>
          <a:xfrm>
            <a:off x="10542911" y="2829588"/>
            <a:ext cx="1274400" cy="1224000"/>
          </a:xfrm>
          <a:prstGeom prst="rect">
            <a:avLst/>
          </a:prstGeom>
          <a:solidFill>
            <a:srgbClr val="7EDA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userDrawn="1"/>
        </p:nvGrpSpPr>
        <p:grpSpPr>
          <a:xfrm>
            <a:off x="4190726" y="2829588"/>
            <a:ext cx="1270800" cy="1224000"/>
            <a:chOff x="4190726" y="2829588"/>
            <a:chExt cx="1270800" cy="1224000"/>
          </a:xfrm>
        </p:grpSpPr>
        <p:sp>
          <p:nvSpPr>
            <p:cNvPr id="83" name="Rectangle 82"/>
            <p:cNvSpPr/>
            <p:nvPr userDrawn="1"/>
          </p:nvSpPr>
          <p:spPr>
            <a:xfrm>
              <a:off x="4190726" y="2829588"/>
              <a:ext cx="1270800" cy="122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55606" y="3226164"/>
              <a:ext cx="526758" cy="449501"/>
            </a:xfrm>
            <a:prstGeom prst="rect">
              <a:avLst/>
            </a:prstGeom>
          </p:spPr>
        </p:pic>
      </p:grpSp>
      <p:grpSp>
        <p:nvGrpSpPr>
          <p:cNvPr id="85" name="Group 84"/>
          <p:cNvGrpSpPr/>
          <p:nvPr userDrawn="1"/>
        </p:nvGrpSpPr>
        <p:grpSpPr>
          <a:xfrm>
            <a:off x="368687" y="2829588"/>
            <a:ext cx="1274400" cy="1224000"/>
            <a:chOff x="378721" y="2829588"/>
            <a:chExt cx="1274400" cy="1224000"/>
          </a:xfrm>
        </p:grpSpPr>
        <p:sp>
          <p:nvSpPr>
            <p:cNvPr id="86" name="Rectangle 85"/>
            <p:cNvSpPr/>
            <p:nvPr userDrawn="1"/>
          </p:nvSpPr>
          <p:spPr>
            <a:xfrm>
              <a:off x="378721" y="2829588"/>
              <a:ext cx="1274400" cy="122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30326" y="3291274"/>
              <a:ext cx="364605" cy="421726"/>
            </a:xfrm>
            <a:prstGeom prst="rect">
              <a:avLst/>
            </a:prstGeom>
          </p:spPr>
        </p:pic>
      </p:grpSp>
      <p:grpSp>
        <p:nvGrpSpPr>
          <p:cNvPr id="88" name="Group 87"/>
          <p:cNvGrpSpPr/>
          <p:nvPr userDrawn="1"/>
        </p:nvGrpSpPr>
        <p:grpSpPr>
          <a:xfrm>
            <a:off x="1642473" y="2829588"/>
            <a:ext cx="1274400" cy="1224000"/>
            <a:chOff x="1642473" y="2829588"/>
            <a:chExt cx="1274400" cy="1224000"/>
          </a:xfrm>
        </p:grpSpPr>
        <p:sp>
          <p:nvSpPr>
            <p:cNvPr id="89" name="Rectangle 88"/>
            <p:cNvSpPr/>
            <p:nvPr userDrawn="1"/>
          </p:nvSpPr>
          <p:spPr>
            <a:xfrm>
              <a:off x="1642473" y="2829588"/>
              <a:ext cx="1274400" cy="122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910051" y="3394443"/>
              <a:ext cx="739244" cy="157311"/>
            </a:xfrm>
            <a:prstGeom prst="rect">
              <a:avLst/>
            </a:prstGeom>
          </p:spPr>
        </p:pic>
      </p:grpSp>
      <p:sp>
        <p:nvSpPr>
          <p:cNvPr id="91" name="Rectangle 90"/>
          <p:cNvSpPr/>
          <p:nvPr userDrawn="1"/>
        </p:nvSpPr>
        <p:spPr>
          <a:xfrm>
            <a:off x="226828" y="283535"/>
            <a:ext cx="453655" cy="333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userDrawn="1"/>
        </p:nvSpPr>
        <p:spPr>
          <a:xfrm>
            <a:off x="2915868" y="5276595"/>
            <a:ext cx="1278000" cy="123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userDrawn="1"/>
        </p:nvSpPr>
        <p:spPr>
          <a:xfrm>
            <a:off x="5459544" y="5276595"/>
            <a:ext cx="1270800" cy="1231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userDrawn="1"/>
        </p:nvSpPr>
        <p:spPr>
          <a:xfrm>
            <a:off x="9265972" y="5276595"/>
            <a:ext cx="1278000" cy="1231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userDrawn="1"/>
        </p:nvSpPr>
        <p:spPr>
          <a:xfrm>
            <a:off x="10542911" y="5276595"/>
            <a:ext cx="1274400" cy="1231200"/>
          </a:xfrm>
          <a:prstGeom prst="rect">
            <a:avLst/>
          </a:prstGeom>
          <a:solidFill>
            <a:srgbClr val="9BD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userDrawn="1"/>
        </p:nvSpPr>
        <p:spPr>
          <a:xfrm>
            <a:off x="368687" y="5276595"/>
            <a:ext cx="1274400" cy="1231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userDrawn="1"/>
        </p:nvSpPr>
        <p:spPr>
          <a:xfrm>
            <a:off x="6728352" y="5276595"/>
            <a:ext cx="1270800" cy="1231200"/>
          </a:xfrm>
          <a:prstGeom prst="rect">
            <a:avLst/>
          </a:prstGeom>
          <a:solidFill>
            <a:srgbClr val="BA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p:cNvGrpSpPr/>
          <p:nvPr userDrawn="1"/>
        </p:nvGrpSpPr>
        <p:grpSpPr>
          <a:xfrm>
            <a:off x="7997169" y="5276595"/>
            <a:ext cx="1270800" cy="1231200"/>
            <a:chOff x="7997169" y="5283126"/>
            <a:chExt cx="1270800" cy="1231200"/>
          </a:xfrm>
        </p:grpSpPr>
        <p:sp>
          <p:nvSpPr>
            <p:cNvPr id="99" name="Rectangle 98"/>
            <p:cNvSpPr/>
            <p:nvPr userDrawn="1"/>
          </p:nvSpPr>
          <p:spPr>
            <a:xfrm>
              <a:off x="7997169" y="5283126"/>
              <a:ext cx="1270800" cy="123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20458" y="5895126"/>
              <a:ext cx="821905" cy="144655"/>
            </a:xfrm>
            <a:prstGeom prst="rect">
              <a:avLst/>
            </a:prstGeom>
          </p:spPr>
        </p:pic>
      </p:grpSp>
      <p:sp>
        <p:nvSpPr>
          <p:cNvPr id="101" name="Rectangle 100"/>
          <p:cNvSpPr/>
          <p:nvPr userDrawn="1"/>
        </p:nvSpPr>
        <p:spPr>
          <a:xfrm>
            <a:off x="1642473" y="5276595"/>
            <a:ext cx="1274400" cy="1231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p:cNvGrpSpPr/>
          <p:nvPr userDrawn="1"/>
        </p:nvGrpSpPr>
        <p:grpSpPr>
          <a:xfrm>
            <a:off x="4190726" y="5276595"/>
            <a:ext cx="1270800" cy="1231200"/>
            <a:chOff x="4190726" y="5276595"/>
            <a:chExt cx="1270800" cy="1231200"/>
          </a:xfrm>
        </p:grpSpPr>
        <p:sp>
          <p:nvSpPr>
            <p:cNvPr id="103" name="Rectangle 102"/>
            <p:cNvSpPr/>
            <p:nvPr userDrawn="1"/>
          </p:nvSpPr>
          <p:spPr>
            <a:xfrm>
              <a:off x="4190726" y="5276595"/>
              <a:ext cx="1270800" cy="1231200"/>
            </a:xfrm>
            <a:prstGeom prst="rect">
              <a:avLst/>
            </a:prstGeom>
            <a:solidFill>
              <a:srgbClr val="BA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4608193" y="5716790"/>
              <a:ext cx="421584" cy="428610"/>
            </a:xfrm>
            <a:prstGeom prst="rect">
              <a:avLst/>
            </a:prstGeom>
          </p:spPr>
        </p:pic>
      </p:grpSp>
      <p:grpSp>
        <p:nvGrpSpPr>
          <p:cNvPr id="105" name="Group 104"/>
          <p:cNvGrpSpPr/>
          <p:nvPr userDrawn="1"/>
        </p:nvGrpSpPr>
        <p:grpSpPr>
          <a:xfrm>
            <a:off x="9265972" y="2829588"/>
            <a:ext cx="1278000" cy="1224000"/>
            <a:chOff x="9265972" y="2829588"/>
            <a:chExt cx="1278000" cy="1224000"/>
          </a:xfrm>
        </p:grpSpPr>
        <p:sp>
          <p:nvSpPr>
            <p:cNvPr id="106" name="Rectangle 105"/>
            <p:cNvSpPr/>
            <p:nvPr userDrawn="1"/>
          </p:nvSpPr>
          <p:spPr>
            <a:xfrm>
              <a:off x="9265972" y="2829588"/>
              <a:ext cx="1278000" cy="122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Picture 106"/>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9746658" y="3226164"/>
              <a:ext cx="379860" cy="449501"/>
            </a:xfrm>
            <a:prstGeom prst="rect">
              <a:avLst/>
            </a:prstGeom>
          </p:spPr>
        </p:pic>
      </p:grpSp>
      <p:sp>
        <p:nvSpPr>
          <p:cNvPr id="108" name="Rectangle 107"/>
          <p:cNvSpPr/>
          <p:nvPr userDrawn="1"/>
        </p:nvSpPr>
        <p:spPr>
          <a:xfrm>
            <a:off x="6728352" y="2829588"/>
            <a:ext cx="1270800" cy="122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userDrawn="1"/>
        </p:nvSpPr>
        <p:spPr>
          <a:xfrm>
            <a:off x="7997169" y="2829588"/>
            <a:ext cx="1270800" cy="122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userDrawn="1"/>
        </p:nvSpPr>
        <p:spPr>
          <a:xfrm>
            <a:off x="2915868" y="4049821"/>
            <a:ext cx="1278000" cy="1231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userDrawn="1"/>
        </p:nvSpPr>
        <p:spPr>
          <a:xfrm>
            <a:off x="4190726" y="4049821"/>
            <a:ext cx="1270800" cy="123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userDrawn="1"/>
        </p:nvSpPr>
        <p:spPr>
          <a:xfrm>
            <a:off x="5459544" y="4049821"/>
            <a:ext cx="1270800" cy="1231200"/>
          </a:xfrm>
          <a:prstGeom prst="rect">
            <a:avLst/>
          </a:prstGeom>
          <a:solidFill>
            <a:srgbClr val="BA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userDrawn="1"/>
        </p:nvSpPr>
        <p:spPr>
          <a:xfrm>
            <a:off x="7997169" y="4049821"/>
            <a:ext cx="1270800" cy="1231200"/>
          </a:xfrm>
          <a:prstGeom prst="rect">
            <a:avLst/>
          </a:prstGeom>
          <a:solidFill>
            <a:srgbClr val="BA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userDrawn="1"/>
        </p:nvSpPr>
        <p:spPr>
          <a:xfrm>
            <a:off x="9265972" y="4049821"/>
            <a:ext cx="1278000" cy="1231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userDrawn="1"/>
        </p:nvSpPr>
        <p:spPr>
          <a:xfrm>
            <a:off x="10542911" y="4049821"/>
            <a:ext cx="1274400" cy="123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userDrawn="1"/>
        </p:nvSpPr>
        <p:spPr>
          <a:xfrm>
            <a:off x="368687" y="4049821"/>
            <a:ext cx="1274400" cy="1231200"/>
          </a:xfrm>
          <a:prstGeom prst="rect">
            <a:avLst/>
          </a:prstGeom>
          <a:solidFill>
            <a:srgbClr val="7EDA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userDrawn="1"/>
        </p:nvSpPr>
        <p:spPr>
          <a:xfrm>
            <a:off x="1642473" y="4049821"/>
            <a:ext cx="1274400" cy="1231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p:cNvGrpSpPr/>
          <p:nvPr userDrawn="1"/>
        </p:nvGrpSpPr>
        <p:grpSpPr>
          <a:xfrm>
            <a:off x="6728352" y="4049821"/>
            <a:ext cx="1270800" cy="1231200"/>
            <a:chOff x="6728352" y="4055877"/>
            <a:chExt cx="1270800" cy="1231200"/>
          </a:xfrm>
        </p:grpSpPr>
        <p:sp>
          <p:nvSpPr>
            <p:cNvPr id="119" name="Rectangle 118"/>
            <p:cNvSpPr/>
            <p:nvPr userDrawn="1"/>
          </p:nvSpPr>
          <p:spPr>
            <a:xfrm>
              <a:off x="6728352" y="4055877"/>
              <a:ext cx="1270800" cy="1231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0" name="Picture 119"/>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208431" y="4403093"/>
              <a:ext cx="326808" cy="576000"/>
            </a:xfrm>
            <a:prstGeom prst="rect">
              <a:avLst/>
            </a:prstGeom>
          </p:spPr>
        </p:pic>
      </p:grpSp>
      <p:sp>
        <p:nvSpPr>
          <p:cNvPr id="121" name="Rectangle 120"/>
          <p:cNvSpPr/>
          <p:nvPr userDrawn="1"/>
        </p:nvSpPr>
        <p:spPr>
          <a:xfrm>
            <a:off x="1642473" y="1596212"/>
            <a:ext cx="1274400" cy="1238400"/>
          </a:xfrm>
          <a:prstGeom prst="rect">
            <a:avLst/>
          </a:prstGeom>
          <a:solidFill>
            <a:srgbClr val="9BD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userDrawn="1"/>
        </p:nvSpPr>
        <p:spPr>
          <a:xfrm>
            <a:off x="4190726" y="1596212"/>
            <a:ext cx="1270800" cy="1238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userDrawn="1"/>
        </p:nvSpPr>
        <p:spPr>
          <a:xfrm>
            <a:off x="5459544" y="1596212"/>
            <a:ext cx="1270800" cy="1238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userDrawn="1"/>
        </p:nvSpPr>
        <p:spPr>
          <a:xfrm>
            <a:off x="10542911" y="1596212"/>
            <a:ext cx="1274400" cy="12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p:cNvSpPr/>
          <p:nvPr userDrawn="1"/>
        </p:nvSpPr>
        <p:spPr>
          <a:xfrm>
            <a:off x="368687" y="1596212"/>
            <a:ext cx="1274400" cy="12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userDrawn="1"/>
        </p:nvSpPr>
        <p:spPr>
          <a:xfrm>
            <a:off x="7997169" y="1596212"/>
            <a:ext cx="1274400" cy="1238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p:cNvGrpSpPr/>
          <p:nvPr userDrawn="1"/>
        </p:nvGrpSpPr>
        <p:grpSpPr>
          <a:xfrm>
            <a:off x="6728352" y="1596212"/>
            <a:ext cx="1270800" cy="1238400"/>
            <a:chOff x="6728352" y="1596212"/>
            <a:chExt cx="1270800" cy="1238400"/>
          </a:xfrm>
        </p:grpSpPr>
        <p:sp>
          <p:nvSpPr>
            <p:cNvPr id="128" name="Rectangle 127"/>
            <p:cNvSpPr/>
            <p:nvPr userDrawn="1"/>
          </p:nvSpPr>
          <p:spPr>
            <a:xfrm>
              <a:off x="6728352" y="1596212"/>
              <a:ext cx="1270800" cy="1238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128"/>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6987086" y="2186509"/>
              <a:ext cx="725895" cy="154470"/>
            </a:xfrm>
            <a:prstGeom prst="rect">
              <a:avLst/>
            </a:prstGeom>
          </p:spPr>
        </p:pic>
      </p:grpSp>
      <p:grpSp>
        <p:nvGrpSpPr>
          <p:cNvPr id="130" name="Group 129"/>
          <p:cNvGrpSpPr/>
          <p:nvPr userDrawn="1"/>
        </p:nvGrpSpPr>
        <p:grpSpPr>
          <a:xfrm>
            <a:off x="2915868" y="1596212"/>
            <a:ext cx="1278000" cy="1238400"/>
            <a:chOff x="2915868" y="1596212"/>
            <a:chExt cx="1278000" cy="1238400"/>
          </a:xfrm>
        </p:grpSpPr>
        <p:sp>
          <p:nvSpPr>
            <p:cNvPr id="131" name="Rectangle 130"/>
            <p:cNvSpPr/>
            <p:nvPr userDrawn="1"/>
          </p:nvSpPr>
          <p:spPr>
            <a:xfrm>
              <a:off x="2915868" y="1596212"/>
              <a:ext cx="1278000" cy="12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Picture 131"/>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3304774" y="2008889"/>
              <a:ext cx="488694" cy="457743"/>
            </a:xfrm>
            <a:prstGeom prst="rect">
              <a:avLst/>
            </a:prstGeom>
          </p:spPr>
        </p:pic>
      </p:grpSp>
      <p:sp>
        <p:nvSpPr>
          <p:cNvPr id="133" name="Rectangle 132"/>
          <p:cNvSpPr/>
          <p:nvPr userDrawn="1"/>
        </p:nvSpPr>
        <p:spPr>
          <a:xfrm>
            <a:off x="9265972" y="1596212"/>
            <a:ext cx="1278000" cy="1238400"/>
          </a:xfrm>
          <a:prstGeom prst="rect">
            <a:avLst/>
          </a:prstGeom>
          <a:solidFill>
            <a:srgbClr val="952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userDrawn="1"/>
        </p:nvSpPr>
        <p:spPr>
          <a:xfrm>
            <a:off x="1642473" y="365124"/>
            <a:ext cx="1274400" cy="1231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userDrawn="1"/>
        </p:nvSpPr>
        <p:spPr>
          <a:xfrm>
            <a:off x="2915868" y="365124"/>
            <a:ext cx="1278000" cy="123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userDrawn="1"/>
        </p:nvSpPr>
        <p:spPr>
          <a:xfrm>
            <a:off x="4190726" y="365124"/>
            <a:ext cx="1270800" cy="1231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userDrawn="1"/>
        </p:nvSpPr>
        <p:spPr>
          <a:xfrm>
            <a:off x="5459544" y="365124"/>
            <a:ext cx="1270800" cy="1231200"/>
          </a:xfrm>
          <a:prstGeom prst="rect">
            <a:avLst/>
          </a:prstGeom>
          <a:solidFill>
            <a:srgbClr val="7EDA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userDrawn="1"/>
        </p:nvSpPr>
        <p:spPr>
          <a:xfrm>
            <a:off x="7997169" y="365124"/>
            <a:ext cx="1270800" cy="1231200"/>
          </a:xfrm>
          <a:prstGeom prst="rect">
            <a:avLst/>
          </a:prstGeom>
          <a:solidFill>
            <a:srgbClr val="9BD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userDrawn="1"/>
        </p:nvSpPr>
        <p:spPr>
          <a:xfrm>
            <a:off x="9265972" y="365124"/>
            <a:ext cx="1278000" cy="1231200"/>
          </a:xfrm>
          <a:prstGeom prst="rect">
            <a:avLst/>
          </a:prstGeom>
          <a:solidFill>
            <a:srgbClr val="BA7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0" name="Picture 139"/>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368687" y="365124"/>
            <a:ext cx="1231200" cy="1231200"/>
          </a:xfrm>
          <a:prstGeom prst="rect">
            <a:avLst/>
          </a:prstGeom>
        </p:spPr>
      </p:pic>
      <p:grpSp>
        <p:nvGrpSpPr>
          <p:cNvPr id="141" name="Group 140"/>
          <p:cNvGrpSpPr/>
          <p:nvPr userDrawn="1"/>
        </p:nvGrpSpPr>
        <p:grpSpPr>
          <a:xfrm>
            <a:off x="6728352" y="365124"/>
            <a:ext cx="1270800" cy="1231200"/>
            <a:chOff x="6728352" y="365124"/>
            <a:chExt cx="1270800" cy="1231200"/>
          </a:xfrm>
        </p:grpSpPr>
        <p:sp>
          <p:nvSpPr>
            <p:cNvPr id="142" name="Rectangle 141"/>
            <p:cNvSpPr/>
            <p:nvPr userDrawn="1"/>
          </p:nvSpPr>
          <p:spPr>
            <a:xfrm>
              <a:off x="6728352" y="365124"/>
              <a:ext cx="1270800" cy="1231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7126749" y="717000"/>
              <a:ext cx="530811" cy="530811"/>
            </a:xfrm>
            <a:prstGeom prst="rect">
              <a:avLst/>
            </a:prstGeom>
          </p:spPr>
        </p:pic>
      </p:grpSp>
      <p:grpSp>
        <p:nvGrpSpPr>
          <p:cNvPr id="144" name="Group 143"/>
          <p:cNvGrpSpPr/>
          <p:nvPr userDrawn="1"/>
        </p:nvGrpSpPr>
        <p:grpSpPr>
          <a:xfrm>
            <a:off x="10542911" y="365124"/>
            <a:ext cx="1274400" cy="1231200"/>
            <a:chOff x="10541879" y="365124"/>
            <a:chExt cx="1274400" cy="1231200"/>
          </a:xfrm>
        </p:grpSpPr>
        <p:sp>
          <p:nvSpPr>
            <p:cNvPr id="145" name="Rectangle 144"/>
            <p:cNvSpPr/>
            <p:nvPr userDrawn="1"/>
          </p:nvSpPr>
          <p:spPr>
            <a:xfrm>
              <a:off x="10541879" y="365124"/>
              <a:ext cx="1274400" cy="1231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6" name="Picture 145"/>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10974207" y="773704"/>
              <a:ext cx="409744" cy="385159"/>
            </a:xfrm>
            <a:prstGeom prst="rect">
              <a:avLst/>
            </a:prstGeom>
          </p:spPr>
        </p:pic>
      </p:grpSp>
    </p:spTree>
    <p:extLst>
      <p:ext uri="{BB962C8B-B14F-4D97-AF65-F5344CB8AC3E}">
        <p14:creationId xmlns:p14="http://schemas.microsoft.com/office/powerpoint/2010/main" val="2013088230"/>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Freeform 6"/>
          <p:cNvSpPr/>
          <p:nvPr userDrawn="1"/>
        </p:nvSpPr>
        <p:spPr>
          <a:xfrm>
            <a:off x="369392" y="363336"/>
            <a:ext cx="11469362" cy="6176742"/>
          </a:xfrm>
          <a:custGeom>
            <a:avLst/>
            <a:gdLst>
              <a:gd name="connsiteX0" fmla="*/ 684286 w 11469362"/>
              <a:gd name="connsiteY0" fmla="*/ 0 h 6176742"/>
              <a:gd name="connsiteX1" fmla="*/ 11469362 w 11469362"/>
              <a:gd name="connsiteY1" fmla="*/ 0 h 6176742"/>
              <a:gd name="connsiteX2" fmla="*/ 11469362 w 11469362"/>
              <a:gd name="connsiteY2" fmla="*/ 260392 h 6176742"/>
              <a:gd name="connsiteX3" fmla="*/ 11469362 w 11469362"/>
              <a:gd name="connsiteY3" fmla="*/ 5916350 h 6176742"/>
              <a:gd name="connsiteX4" fmla="*/ 11469362 w 11469362"/>
              <a:gd name="connsiteY4" fmla="*/ 6176742 h 6176742"/>
              <a:gd name="connsiteX5" fmla="*/ 0 w 11469362"/>
              <a:gd name="connsiteY5" fmla="*/ 6176742 h 6176742"/>
              <a:gd name="connsiteX6" fmla="*/ 0 w 11469362"/>
              <a:gd name="connsiteY6" fmla="*/ 913387 h 6176742"/>
              <a:gd name="connsiteX7" fmla="*/ 0 w 11469362"/>
              <a:gd name="connsiteY7" fmla="*/ 260392 h 6176742"/>
              <a:gd name="connsiteX8" fmla="*/ 0 w 11469362"/>
              <a:gd name="connsiteY8" fmla="*/ 182682 h 6176742"/>
              <a:gd name="connsiteX9" fmla="*/ 182682 w 11469362"/>
              <a:gd name="connsiteY9" fmla="*/ 0 h 6176742"/>
              <a:gd name="connsiteX10" fmla="*/ 684286 w 11469362"/>
              <a:gd name="connsiteY10" fmla="*/ 0 h 617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69362" h="6176742">
                <a:moveTo>
                  <a:pt x="684286" y="0"/>
                </a:moveTo>
                <a:lnTo>
                  <a:pt x="11469362" y="0"/>
                </a:lnTo>
                <a:lnTo>
                  <a:pt x="11469362" y="260392"/>
                </a:lnTo>
                <a:lnTo>
                  <a:pt x="11469362" y="5916350"/>
                </a:lnTo>
                <a:lnTo>
                  <a:pt x="11469362" y="6176742"/>
                </a:lnTo>
                <a:lnTo>
                  <a:pt x="0" y="6176742"/>
                </a:lnTo>
                <a:lnTo>
                  <a:pt x="0" y="913387"/>
                </a:lnTo>
                <a:lnTo>
                  <a:pt x="0" y="260392"/>
                </a:lnTo>
                <a:lnTo>
                  <a:pt x="0" y="182682"/>
                </a:lnTo>
                <a:cubicBezTo>
                  <a:pt x="0" y="81790"/>
                  <a:pt x="81790" y="0"/>
                  <a:pt x="182682" y="0"/>
                </a:cubicBezTo>
                <a:lnTo>
                  <a:pt x="68428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7864682"/>
      </p:ext>
    </p:extLst>
  </p:cSld>
  <p:clrMap bg1="lt1" tx1="dk1" bg2="lt2" tx2="dk2" accent1="accent1" accent2="accent2" accent3="accent3" accent4="accent4" accent5="accent5" accent6="accent6" hlink="hlink" folHlink="folHlink"/>
  <p:sldLayoutIdLst>
    <p:sldLayoutId id="2147483678" r:id="rId1"/>
    <p:sldLayoutId id="214748368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png"/><Relationship Id="rId9"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52.sv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kevmcdonk/ms-search-spa" TargetMode="External"/><Relationship Id="rId3" Type="http://schemas.openxmlformats.org/officeDocument/2006/relationships/image" Target="../media/image56.png"/><Relationship Id="rId7" Type="http://schemas.openxmlformats.org/officeDocument/2006/relationships/hyperlink" Target="https://www.youtube.com/watch?v=cSz-h4jR6Bw" TargetMode="External"/><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58.jpeg"/><Relationship Id="rId5" Type="http://schemas.openxmlformats.org/officeDocument/2006/relationships/hyperlink" Target="https://poszytek.eu/en/microsoft-en/office-365-en/flow-en/adaptive-cards-showcase/" TargetMode="Externa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33.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35.sv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latin typeface="Arial" charset="0"/>
              </a:rPr>
              <a:t>Microsoft Search</a:t>
            </a:r>
            <a:br>
              <a:rPr lang="en-GB" dirty="0">
                <a:latin typeface="Arial" charset="0"/>
              </a:rPr>
            </a:br>
            <a:r>
              <a:rPr lang="en-GB" dirty="0">
                <a:latin typeface="Arial" charset="0"/>
              </a:rPr>
              <a:t>The what, the why and the how</a:t>
            </a:r>
            <a:endParaRPr lang="en-US" dirty="0">
              <a:latin typeface="Arial" charset="0"/>
            </a:endParaRPr>
          </a:p>
        </p:txBody>
      </p:sp>
      <p:sp>
        <p:nvSpPr>
          <p:cNvPr id="6" name="Text Placeholder 5"/>
          <p:cNvSpPr>
            <a:spLocks noGrp="1"/>
          </p:cNvSpPr>
          <p:nvPr>
            <p:ph type="body" sz="quarter" idx="13"/>
          </p:nvPr>
        </p:nvSpPr>
        <p:spPr/>
        <p:txBody>
          <a:bodyPr vert="horz" lIns="91440" tIns="45720" rIns="91440" bIns="45720" rtlCol="0" anchor="t">
            <a:normAutofit/>
          </a:bodyPr>
          <a:lstStyle/>
          <a:p>
            <a:r>
              <a:rPr lang="en-US" dirty="0"/>
              <a:t>Kevin McDonnell</a:t>
            </a:r>
          </a:p>
        </p:txBody>
      </p:sp>
      <p:sp>
        <p:nvSpPr>
          <p:cNvPr id="7" name="Text Placeholder 6"/>
          <p:cNvSpPr>
            <a:spLocks noGrp="1"/>
          </p:cNvSpPr>
          <p:nvPr>
            <p:ph type="body" sz="quarter" idx="14"/>
          </p:nvPr>
        </p:nvSpPr>
        <p:spPr/>
        <p:txBody>
          <a:bodyPr vert="horz" lIns="91440" tIns="45720" rIns="91440" bIns="45720" rtlCol="0" anchor="t">
            <a:normAutofit/>
          </a:bodyPr>
          <a:lstStyle/>
          <a:p>
            <a:r>
              <a:rPr lang="en-US" dirty="0"/>
              <a:t>Solutions Architect, CPS</a:t>
            </a:r>
          </a:p>
        </p:txBody>
      </p:sp>
      <p:sp>
        <p:nvSpPr>
          <p:cNvPr id="8" name="Text Placeholder 7"/>
          <p:cNvSpPr>
            <a:spLocks noGrp="1"/>
          </p:cNvSpPr>
          <p:nvPr>
            <p:ph type="body" sz="quarter" idx="15"/>
          </p:nvPr>
        </p:nvSpPr>
        <p:spPr/>
        <p:txBody>
          <a:bodyPr vert="horz" lIns="91440" tIns="45720" rIns="91440" bIns="45720" rtlCol="0" anchor="t">
            <a:normAutofit/>
          </a:bodyPr>
          <a:lstStyle/>
          <a:p>
            <a:r>
              <a:rPr lang="en-US" dirty="0"/>
              <a:t>M365 UK User Group – Feb 2021</a:t>
            </a:r>
          </a:p>
        </p:txBody>
      </p:sp>
    </p:spTree>
    <p:extLst>
      <p:ext uri="{BB962C8B-B14F-4D97-AF65-F5344CB8AC3E}">
        <p14:creationId xmlns:p14="http://schemas.microsoft.com/office/powerpoint/2010/main" val="73407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67523" y="2456426"/>
            <a:ext cx="4159950" cy="2380696"/>
          </a:xfrm>
          <a:prstGeom prst="rect">
            <a:avLst/>
          </a:prstGeom>
        </p:spPr>
        <p:txBody>
          <a:bodyPr wrap="square" anchor="ctr">
            <a:normAutofit/>
          </a:bodyPr>
          <a:lstStyle/>
          <a:p>
            <a:r>
              <a:rPr lang="en-US">
                <a:solidFill>
                  <a:srgbClr val="00B050"/>
                </a:solidFill>
              </a:rPr>
              <a:t>Connectors</a:t>
            </a:r>
          </a:p>
        </p:txBody>
      </p:sp>
      <p:pic>
        <p:nvPicPr>
          <p:cNvPr id="2050" name="Picture 2" descr="Related image">
            <a:extLst>
              <a:ext uri="{FF2B5EF4-FFF2-40B4-BE49-F238E27FC236}">
                <a16:creationId xmlns:a16="http://schemas.microsoft.com/office/drawing/2014/main" id="{D79148D6-3D9D-42FA-9785-2BF0A81220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85" r="11513"/>
          <a:stretch/>
        </p:blipFill>
        <p:spPr bwMode="auto">
          <a:xfrm>
            <a:off x="5648722" y="1958733"/>
            <a:ext cx="5280795" cy="3360420"/>
          </a:xfrm>
          <a:prstGeom prst="rect">
            <a:avLst/>
          </a:prstGeom>
          <a:solidFill>
            <a:srgbClr val="FFFFFF"/>
          </a:solidFill>
        </p:spPr>
      </p:pic>
      <p:pic>
        <p:nvPicPr>
          <p:cNvPr id="2064" name="Picture 16" descr="Image result for database icon">
            <a:extLst>
              <a:ext uri="{FF2B5EF4-FFF2-40B4-BE49-F238E27FC236}">
                <a16:creationId xmlns:a16="http://schemas.microsoft.com/office/drawing/2014/main" id="{44EC1B00-C2EA-4238-A4A1-4DC2EE3B7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0167" y="4578992"/>
            <a:ext cx="740161" cy="74016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AA52FC7D-7273-4579-A0EE-3C374E399036}"/>
              </a:ext>
            </a:extLst>
          </p:cNvPr>
          <p:cNvCxnSpPr/>
          <p:nvPr/>
        </p:nvCxnSpPr>
        <p:spPr>
          <a:xfrm>
            <a:off x="8211518" y="1177786"/>
            <a:ext cx="254300" cy="1579910"/>
          </a:xfrm>
          <a:prstGeom prst="line">
            <a:avLst/>
          </a:prstGeom>
          <a:ln w="38100">
            <a:solidFill>
              <a:srgbClr val="00B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B71DDC4-F749-4581-8F6B-44ED11EA0471}"/>
              </a:ext>
            </a:extLst>
          </p:cNvPr>
          <p:cNvCxnSpPr>
            <a:cxnSpLocks/>
          </p:cNvCxnSpPr>
          <p:nvPr/>
        </p:nvCxnSpPr>
        <p:spPr>
          <a:xfrm flipH="1">
            <a:off x="9901491" y="2602523"/>
            <a:ext cx="1179524" cy="670921"/>
          </a:xfrm>
          <a:prstGeom prst="line">
            <a:avLst/>
          </a:prstGeom>
          <a:ln w="38100">
            <a:solidFill>
              <a:srgbClr val="00B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14EBE4E-61B0-4008-A91D-5312AA58FF61}"/>
              </a:ext>
            </a:extLst>
          </p:cNvPr>
          <p:cNvCxnSpPr>
            <a:cxnSpLocks/>
          </p:cNvCxnSpPr>
          <p:nvPr/>
        </p:nvCxnSpPr>
        <p:spPr>
          <a:xfrm>
            <a:off x="8975363" y="5169412"/>
            <a:ext cx="633046" cy="591118"/>
          </a:xfrm>
          <a:prstGeom prst="line">
            <a:avLst/>
          </a:prstGeom>
          <a:ln w="38100">
            <a:solidFill>
              <a:srgbClr val="00B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EAE4533-EC80-41EB-B231-24785FB2FB0B}"/>
              </a:ext>
            </a:extLst>
          </p:cNvPr>
          <p:cNvCxnSpPr>
            <a:cxnSpLocks/>
          </p:cNvCxnSpPr>
          <p:nvPr/>
        </p:nvCxnSpPr>
        <p:spPr>
          <a:xfrm flipH="1">
            <a:off x="5215867" y="4669392"/>
            <a:ext cx="1051051" cy="167730"/>
          </a:xfrm>
          <a:prstGeom prst="line">
            <a:avLst/>
          </a:prstGeom>
          <a:ln w="38100">
            <a:solidFill>
              <a:srgbClr val="00B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itle 16">
            <a:extLst>
              <a:ext uri="{FF2B5EF4-FFF2-40B4-BE49-F238E27FC236}">
                <a16:creationId xmlns:a16="http://schemas.microsoft.com/office/drawing/2014/main" id="{29BEEDEC-682D-4D6B-AC32-0412B69FF9CD}"/>
              </a:ext>
            </a:extLst>
          </p:cNvPr>
          <p:cNvSpPr txBox="1">
            <a:spLocks/>
          </p:cNvSpPr>
          <p:nvPr/>
        </p:nvSpPr>
        <p:spPr>
          <a:xfrm>
            <a:off x="667523" y="1936368"/>
            <a:ext cx="4159950" cy="2380696"/>
          </a:xfrm>
          <a:prstGeom prst="rect">
            <a:avLst/>
          </a:prstGeom>
        </p:spPr>
        <p:txBody>
          <a:bodyPr vert="horz" wrap="square" lIns="0" tIns="0" rIns="0" bIns="0" rtlCol="0" anchor="ctr">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Microsoft Graph</a:t>
            </a:r>
          </a:p>
        </p:txBody>
      </p:sp>
      <p:pic>
        <p:nvPicPr>
          <p:cNvPr id="3" name="Graphic 2" descr="Cloud">
            <a:extLst>
              <a:ext uri="{FF2B5EF4-FFF2-40B4-BE49-F238E27FC236}">
                <a16:creationId xmlns:a16="http://schemas.microsoft.com/office/drawing/2014/main" id="{9B088297-514A-4D88-8450-1CD6999863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54318" y="510775"/>
            <a:ext cx="914400" cy="914400"/>
          </a:xfrm>
          <a:prstGeom prst="rect">
            <a:avLst/>
          </a:prstGeom>
        </p:spPr>
      </p:pic>
      <p:pic>
        <p:nvPicPr>
          <p:cNvPr id="5" name="Graphic 4" descr="Table">
            <a:extLst>
              <a:ext uri="{FF2B5EF4-FFF2-40B4-BE49-F238E27FC236}">
                <a16:creationId xmlns:a16="http://schemas.microsoft.com/office/drawing/2014/main" id="{EF97E20E-1F78-445D-BA61-73E07EF8ED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39275" y="5464971"/>
            <a:ext cx="914400" cy="914400"/>
          </a:xfrm>
          <a:prstGeom prst="rect">
            <a:avLst/>
          </a:prstGeom>
        </p:spPr>
      </p:pic>
      <p:pic>
        <p:nvPicPr>
          <p:cNvPr id="10" name="Graphic 9" descr="Folder">
            <a:extLst>
              <a:ext uri="{FF2B5EF4-FFF2-40B4-BE49-F238E27FC236}">
                <a16:creationId xmlns:a16="http://schemas.microsoft.com/office/drawing/2014/main" id="{3D2FEB4B-7A01-4F71-B798-9DE2DC9C9D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35463" y="2122533"/>
            <a:ext cx="914400" cy="914400"/>
          </a:xfrm>
          <a:prstGeom prst="rect">
            <a:avLst/>
          </a:prstGeom>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2064"/>
                                        </p:tgtEl>
                                        <p:attrNameLst>
                                          <p:attrName>style.visibility</p:attrName>
                                        </p:attrNameLst>
                                      </p:cBhvr>
                                      <p:to>
                                        <p:strVal val="visible"/>
                                      </p:to>
                                    </p:set>
                                    <p:animEffect transition="in" filter="fade">
                                      <p:cBhvr>
                                        <p:cTn id="10" dur="1000"/>
                                        <p:tgtEl>
                                          <p:spTgt spid="2064"/>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000"/>
                                        <p:tgtEl>
                                          <p:spTgt spid="7"/>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000"/>
                                        <p:tgtEl>
                                          <p:spTgt spid="22"/>
                                        </p:tgtEl>
                                      </p:cBhvr>
                                    </p:animEffect>
                                  </p:childTnLst>
                                </p:cTn>
                              </p:par>
                            </p:childTnLst>
                          </p:cTn>
                        </p:par>
                        <p:par>
                          <p:cTn id="28" fill="hold">
                            <p:stCondLst>
                              <p:cond delay="5000"/>
                            </p:stCondLst>
                            <p:childTnLst>
                              <p:par>
                                <p:cTn id="29" presetID="10"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2000"/>
                                        <p:tgtEl>
                                          <p:spTgt spid="24"/>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AD1C8D-CF88-44B3-AFBD-80D40619A66D}"/>
              </a:ext>
            </a:extLst>
          </p:cNvPr>
          <p:cNvSpPr>
            <a:spLocks noGrp="1"/>
          </p:cNvSpPr>
          <p:nvPr>
            <p:ph type="title"/>
          </p:nvPr>
        </p:nvSpPr>
        <p:spPr/>
        <p:txBody>
          <a:bodyPr/>
          <a:lstStyle/>
          <a:p>
            <a:r>
              <a:rPr lang="en-US" dirty="0"/>
              <a:t>Microsoft Graph Connectors (Preview)</a:t>
            </a:r>
          </a:p>
        </p:txBody>
      </p:sp>
      <p:sp>
        <p:nvSpPr>
          <p:cNvPr id="10" name="TextBox 9">
            <a:extLst>
              <a:ext uri="{FF2B5EF4-FFF2-40B4-BE49-F238E27FC236}">
                <a16:creationId xmlns:a16="http://schemas.microsoft.com/office/drawing/2014/main" id="{99A52C23-5790-417B-96DB-749AE1FBD736}"/>
              </a:ext>
            </a:extLst>
          </p:cNvPr>
          <p:cNvSpPr txBox="1"/>
          <p:nvPr/>
        </p:nvSpPr>
        <p:spPr>
          <a:xfrm>
            <a:off x="9225780" y="4901335"/>
            <a:ext cx="1988264" cy="615553"/>
          </a:xfrm>
          <a:prstGeom prst="rect">
            <a:avLst/>
          </a:prstGeom>
          <a:noFill/>
        </p:spPr>
        <p:txBody>
          <a:bodyPr wrap="square" lIns="0" tIns="0" rIns="0" bIns="0" rtlCol="0">
            <a:spAutoFit/>
          </a:bodyPr>
          <a:lstStyle/>
          <a:p>
            <a:pPr algn="ctr"/>
            <a:r>
              <a:rPr lang="en-US" sz="2000" b="1">
                <a:gradFill>
                  <a:gsLst>
                    <a:gs pos="2917">
                      <a:schemeClr val="tx1"/>
                    </a:gs>
                    <a:gs pos="30000">
                      <a:schemeClr val="tx1"/>
                    </a:gs>
                  </a:gsLst>
                  <a:lin ang="5400000" scaled="0"/>
                </a:gradFill>
              </a:rPr>
              <a:t>Microsoft Graph Search API</a:t>
            </a:r>
          </a:p>
        </p:txBody>
      </p:sp>
      <p:sp>
        <p:nvSpPr>
          <p:cNvPr id="11" name="TextBox 10">
            <a:extLst>
              <a:ext uri="{FF2B5EF4-FFF2-40B4-BE49-F238E27FC236}">
                <a16:creationId xmlns:a16="http://schemas.microsoft.com/office/drawing/2014/main" id="{086DF259-B218-4B9C-81AD-CE24CB45379A}"/>
              </a:ext>
            </a:extLst>
          </p:cNvPr>
          <p:cNvSpPr txBox="1"/>
          <p:nvPr/>
        </p:nvSpPr>
        <p:spPr>
          <a:xfrm>
            <a:off x="1312444" y="4914464"/>
            <a:ext cx="2122703" cy="615553"/>
          </a:xfrm>
          <a:prstGeom prst="rect">
            <a:avLst/>
          </a:prstGeom>
          <a:noFill/>
        </p:spPr>
        <p:txBody>
          <a:bodyPr wrap="square" lIns="0" tIns="0" rIns="0" bIns="0" rtlCol="0">
            <a:spAutoFit/>
          </a:bodyPr>
          <a:lstStyle/>
          <a:p>
            <a:pPr algn="ctr"/>
            <a:r>
              <a:rPr lang="en-US" sz="2000" b="1">
                <a:gradFill>
                  <a:gsLst>
                    <a:gs pos="2917">
                      <a:schemeClr val="tx1"/>
                    </a:gs>
                    <a:gs pos="30000">
                      <a:schemeClr val="tx1"/>
                    </a:gs>
                  </a:gsLst>
                  <a:lin ang="5400000" scaled="0"/>
                </a:gradFill>
              </a:rPr>
              <a:t>Microsoft-built</a:t>
            </a:r>
          </a:p>
          <a:p>
            <a:pPr algn="ctr"/>
            <a:r>
              <a:rPr lang="en-US" sz="2000" b="1">
                <a:gradFill>
                  <a:gsLst>
                    <a:gs pos="2917">
                      <a:schemeClr val="tx1"/>
                    </a:gs>
                    <a:gs pos="30000">
                      <a:schemeClr val="tx1"/>
                    </a:gs>
                  </a:gsLst>
                  <a:lin ang="5400000" scaled="0"/>
                </a:gradFill>
              </a:rPr>
              <a:t>connectors</a:t>
            </a:r>
          </a:p>
        </p:txBody>
      </p:sp>
      <p:pic>
        <p:nvPicPr>
          <p:cNvPr id="13" name="Graphic 12" descr="Connections">
            <a:extLst>
              <a:ext uri="{FF2B5EF4-FFF2-40B4-BE49-F238E27FC236}">
                <a16:creationId xmlns:a16="http://schemas.microsoft.com/office/drawing/2014/main" id="{F5A6388C-DBD8-4767-BFD3-36CB09D545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2528" y="2253729"/>
            <a:ext cx="2350541" cy="2350541"/>
          </a:xfrm>
          <a:prstGeom prst="rect">
            <a:avLst/>
          </a:prstGeom>
        </p:spPr>
      </p:pic>
      <p:sp>
        <p:nvSpPr>
          <p:cNvPr id="18" name="TextBox 17">
            <a:extLst>
              <a:ext uri="{FF2B5EF4-FFF2-40B4-BE49-F238E27FC236}">
                <a16:creationId xmlns:a16="http://schemas.microsoft.com/office/drawing/2014/main" id="{DFA448A4-13F0-4EAA-89DA-7412E143B840}"/>
              </a:ext>
            </a:extLst>
          </p:cNvPr>
          <p:cNvSpPr txBox="1"/>
          <p:nvPr/>
        </p:nvSpPr>
        <p:spPr>
          <a:xfrm>
            <a:off x="5111951" y="4846189"/>
            <a:ext cx="2350542" cy="615553"/>
          </a:xfrm>
          <a:prstGeom prst="rect">
            <a:avLst/>
          </a:prstGeom>
          <a:noFill/>
        </p:spPr>
        <p:txBody>
          <a:bodyPr wrap="square" lIns="0" tIns="0" rIns="0" bIns="0" rtlCol="0">
            <a:spAutoFit/>
          </a:bodyPr>
          <a:lstStyle/>
          <a:p>
            <a:pPr algn="ctr"/>
            <a:r>
              <a:rPr lang="en-US" sz="2000" b="1">
                <a:gradFill>
                  <a:gsLst>
                    <a:gs pos="2917">
                      <a:schemeClr val="tx1"/>
                    </a:gs>
                    <a:gs pos="30000">
                      <a:schemeClr val="tx1"/>
                    </a:gs>
                  </a:gsLst>
                  <a:lin ang="5400000" scaled="0"/>
                </a:gradFill>
              </a:rPr>
              <a:t>Ecosystem</a:t>
            </a:r>
            <a:br>
              <a:rPr lang="en-US" sz="2000" b="1">
                <a:gradFill>
                  <a:gsLst>
                    <a:gs pos="2917">
                      <a:schemeClr val="tx1"/>
                    </a:gs>
                    <a:gs pos="30000">
                      <a:schemeClr val="tx1"/>
                    </a:gs>
                  </a:gsLst>
                  <a:lin ang="5400000" scaled="0"/>
                </a:gradFill>
              </a:rPr>
            </a:br>
            <a:r>
              <a:rPr lang="en-US" sz="2000" b="1">
                <a:gradFill>
                  <a:gsLst>
                    <a:gs pos="2917">
                      <a:schemeClr val="tx1"/>
                    </a:gs>
                    <a:gs pos="30000">
                      <a:schemeClr val="tx1"/>
                    </a:gs>
                  </a:gsLst>
                  <a:lin ang="5400000" scaled="0"/>
                </a:gradFill>
              </a:rPr>
              <a:t>Partner connectors</a:t>
            </a:r>
          </a:p>
        </p:txBody>
      </p:sp>
      <p:grpSp>
        <p:nvGrpSpPr>
          <p:cNvPr id="30" name="Group 29">
            <a:extLst>
              <a:ext uri="{FF2B5EF4-FFF2-40B4-BE49-F238E27FC236}">
                <a16:creationId xmlns:a16="http://schemas.microsoft.com/office/drawing/2014/main" id="{103F9D0F-9131-41D7-B262-E6485196337C}"/>
              </a:ext>
            </a:extLst>
          </p:cNvPr>
          <p:cNvGrpSpPr/>
          <p:nvPr/>
        </p:nvGrpSpPr>
        <p:grpSpPr>
          <a:xfrm>
            <a:off x="793320" y="2218288"/>
            <a:ext cx="3177346" cy="1985952"/>
            <a:chOff x="1120102" y="1964837"/>
            <a:chExt cx="3177346" cy="1985952"/>
          </a:xfrm>
        </p:grpSpPr>
        <p:grpSp>
          <p:nvGrpSpPr>
            <p:cNvPr id="26" name="Group 25">
              <a:extLst>
                <a:ext uri="{FF2B5EF4-FFF2-40B4-BE49-F238E27FC236}">
                  <a16:creationId xmlns:a16="http://schemas.microsoft.com/office/drawing/2014/main" id="{FFB267BE-32D5-4F9A-9153-87574EB4842D}"/>
                </a:ext>
              </a:extLst>
            </p:cNvPr>
            <p:cNvGrpSpPr/>
            <p:nvPr/>
          </p:nvGrpSpPr>
          <p:grpSpPr>
            <a:xfrm rot="8504475">
              <a:off x="1120102" y="2974477"/>
              <a:ext cx="1900329" cy="976312"/>
              <a:chOff x="1229783" y="1181962"/>
              <a:chExt cx="1900329" cy="976312"/>
            </a:xfrm>
          </p:grpSpPr>
          <p:sp>
            <p:nvSpPr>
              <p:cNvPr id="27" name="Rectangle 26">
                <a:extLst>
                  <a:ext uri="{FF2B5EF4-FFF2-40B4-BE49-F238E27FC236}">
                    <a16:creationId xmlns:a16="http://schemas.microsoft.com/office/drawing/2014/main" id="{C78AF6E5-85DC-42B0-AF31-D024399B52BC}"/>
                  </a:ext>
                </a:extLst>
              </p:cNvPr>
              <p:cNvSpPr/>
              <p:nvPr/>
            </p:nvSpPr>
            <p:spPr bwMode="auto">
              <a:xfrm>
                <a:off x="2241814" y="1577972"/>
                <a:ext cx="888298" cy="1998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Partial Circle 27">
                <a:extLst>
                  <a:ext uri="{FF2B5EF4-FFF2-40B4-BE49-F238E27FC236}">
                    <a16:creationId xmlns:a16="http://schemas.microsoft.com/office/drawing/2014/main" id="{C73E5BC1-7B99-4A80-9FA3-578F3FCD583B}"/>
                  </a:ext>
                </a:extLst>
              </p:cNvPr>
              <p:cNvSpPr/>
              <p:nvPr/>
            </p:nvSpPr>
            <p:spPr bwMode="auto">
              <a:xfrm rot="16200000">
                <a:off x="1284552" y="1127193"/>
                <a:ext cx="976312" cy="1085850"/>
              </a:xfrm>
              <a:prstGeom prst="pie">
                <a:avLst>
                  <a:gd name="adj1" fmla="val 0"/>
                  <a:gd name="adj2" fmla="val 1083369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D09B9FB-936C-433C-9030-1E3A03A657A4}"/>
                </a:ext>
              </a:extLst>
            </p:cNvPr>
            <p:cNvGrpSpPr/>
            <p:nvPr/>
          </p:nvGrpSpPr>
          <p:grpSpPr>
            <a:xfrm rot="19236603">
              <a:off x="2397119" y="1964837"/>
              <a:ext cx="1900329" cy="976312"/>
              <a:chOff x="1229783" y="1181962"/>
              <a:chExt cx="1900329" cy="976312"/>
            </a:xfrm>
          </p:grpSpPr>
          <p:sp>
            <p:nvSpPr>
              <p:cNvPr id="21" name="Rectangle 20">
                <a:extLst>
                  <a:ext uri="{FF2B5EF4-FFF2-40B4-BE49-F238E27FC236}">
                    <a16:creationId xmlns:a16="http://schemas.microsoft.com/office/drawing/2014/main" id="{5DCC36E6-1AB5-4700-A76D-2DA406CE38D5}"/>
                  </a:ext>
                </a:extLst>
              </p:cNvPr>
              <p:cNvSpPr/>
              <p:nvPr/>
            </p:nvSpPr>
            <p:spPr bwMode="auto">
              <a:xfrm>
                <a:off x="2241814" y="1577972"/>
                <a:ext cx="888298" cy="1998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Partial Circle 22">
                <a:extLst>
                  <a:ext uri="{FF2B5EF4-FFF2-40B4-BE49-F238E27FC236}">
                    <a16:creationId xmlns:a16="http://schemas.microsoft.com/office/drawing/2014/main" id="{45153536-B860-45AC-9FFC-3FCB2E5EB8FA}"/>
                  </a:ext>
                </a:extLst>
              </p:cNvPr>
              <p:cNvSpPr/>
              <p:nvPr/>
            </p:nvSpPr>
            <p:spPr bwMode="auto">
              <a:xfrm rot="16200000">
                <a:off x="1284552" y="1127193"/>
                <a:ext cx="976312" cy="1085850"/>
              </a:xfrm>
              <a:prstGeom prst="pie">
                <a:avLst>
                  <a:gd name="adj1" fmla="val 0"/>
                  <a:gd name="adj2" fmla="val 1083369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Partial Circle 4">
              <a:extLst>
                <a:ext uri="{FF2B5EF4-FFF2-40B4-BE49-F238E27FC236}">
                  <a16:creationId xmlns:a16="http://schemas.microsoft.com/office/drawing/2014/main" id="{FC4427B5-7A5A-4774-8F74-041A600172D6}"/>
                </a:ext>
              </a:extLst>
            </p:cNvPr>
            <p:cNvSpPr/>
            <p:nvPr/>
          </p:nvSpPr>
          <p:spPr bwMode="auto">
            <a:xfrm rot="3122139">
              <a:off x="1919752" y="2648497"/>
              <a:ext cx="976312" cy="1085850"/>
            </a:xfrm>
            <a:prstGeom prst="pie">
              <a:avLst>
                <a:gd name="adj1" fmla="val 0"/>
                <a:gd name="adj2" fmla="val 1083369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Partial Circle 11">
              <a:extLst>
                <a:ext uri="{FF2B5EF4-FFF2-40B4-BE49-F238E27FC236}">
                  <a16:creationId xmlns:a16="http://schemas.microsoft.com/office/drawing/2014/main" id="{CCD93084-2367-4BB4-BA1E-93CD69B77684}"/>
                </a:ext>
              </a:extLst>
            </p:cNvPr>
            <p:cNvSpPr/>
            <p:nvPr/>
          </p:nvSpPr>
          <p:spPr bwMode="auto">
            <a:xfrm rot="13813363">
              <a:off x="2527049" y="2194394"/>
              <a:ext cx="976312" cy="1085850"/>
            </a:xfrm>
            <a:prstGeom prst="pie">
              <a:avLst>
                <a:gd name="adj1" fmla="val 0"/>
                <a:gd name="adj2" fmla="val 1083369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B3FB0E89-633E-439B-B0A5-E5E655742E5F}"/>
                </a:ext>
              </a:extLst>
            </p:cNvPr>
            <p:cNvGrpSpPr/>
            <p:nvPr/>
          </p:nvGrpSpPr>
          <p:grpSpPr>
            <a:xfrm rot="19373933">
              <a:off x="2235195" y="2758766"/>
              <a:ext cx="395616" cy="210649"/>
              <a:chOff x="1705411" y="2601593"/>
              <a:chExt cx="395616" cy="210649"/>
            </a:xfrm>
          </p:grpSpPr>
          <p:sp>
            <p:nvSpPr>
              <p:cNvPr id="15" name="Partial Circle 14">
                <a:extLst>
                  <a:ext uri="{FF2B5EF4-FFF2-40B4-BE49-F238E27FC236}">
                    <a16:creationId xmlns:a16="http://schemas.microsoft.com/office/drawing/2014/main" id="{BEA71A79-A233-4561-A4D8-DE14978C501D}"/>
                  </a:ext>
                </a:extLst>
              </p:cNvPr>
              <p:cNvSpPr/>
              <p:nvPr/>
            </p:nvSpPr>
            <p:spPr bwMode="auto">
              <a:xfrm rot="16200000">
                <a:off x="1878561" y="2589776"/>
                <a:ext cx="210649" cy="234283"/>
              </a:xfrm>
              <a:prstGeom prst="pie">
                <a:avLst>
                  <a:gd name="adj1" fmla="val 0"/>
                  <a:gd name="adj2" fmla="val 1083369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2887756-3C5B-4FB1-AE76-204C735A5169}"/>
                  </a:ext>
                </a:extLst>
              </p:cNvPr>
              <p:cNvSpPr/>
              <p:nvPr/>
            </p:nvSpPr>
            <p:spPr bwMode="auto">
              <a:xfrm>
                <a:off x="1705411" y="2601594"/>
                <a:ext cx="280033" cy="210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D246F7D6-0596-4AD2-8B2C-2A0FEFCCCCF8}"/>
                </a:ext>
              </a:extLst>
            </p:cNvPr>
            <p:cNvGrpSpPr/>
            <p:nvPr/>
          </p:nvGrpSpPr>
          <p:grpSpPr>
            <a:xfrm rot="19284339">
              <a:off x="2548320" y="3163553"/>
              <a:ext cx="395616" cy="210649"/>
              <a:chOff x="1705411" y="2601593"/>
              <a:chExt cx="395616" cy="210649"/>
            </a:xfrm>
          </p:grpSpPr>
          <p:sp>
            <p:nvSpPr>
              <p:cNvPr id="19" name="Partial Circle 18">
                <a:extLst>
                  <a:ext uri="{FF2B5EF4-FFF2-40B4-BE49-F238E27FC236}">
                    <a16:creationId xmlns:a16="http://schemas.microsoft.com/office/drawing/2014/main" id="{DEA7BAE2-679F-47DC-8F99-A88A6A85F127}"/>
                  </a:ext>
                </a:extLst>
              </p:cNvPr>
              <p:cNvSpPr/>
              <p:nvPr/>
            </p:nvSpPr>
            <p:spPr bwMode="auto">
              <a:xfrm rot="16200000">
                <a:off x="1878561" y="2589776"/>
                <a:ext cx="210649" cy="234283"/>
              </a:xfrm>
              <a:prstGeom prst="pie">
                <a:avLst>
                  <a:gd name="adj1" fmla="val 0"/>
                  <a:gd name="adj2" fmla="val 1083369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96443DE3-B2F1-4454-83CF-3B068D6B59A1}"/>
                  </a:ext>
                </a:extLst>
              </p:cNvPr>
              <p:cNvSpPr/>
              <p:nvPr/>
            </p:nvSpPr>
            <p:spPr bwMode="auto">
              <a:xfrm>
                <a:off x="1705411" y="2601594"/>
                <a:ext cx="280033" cy="210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6" name="Rectangle 35">
            <a:extLst>
              <a:ext uri="{FF2B5EF4-FFF2-40B4-BE49-F238E27FC236}">
                <a16:creationId xmlns:a16="http://schemas.microsoft.com/office/drawing/2014/main" id="{CD180F19-6FC7-4E80-AAEE-87677624A08E}"/>
              </a:ext>
            </a:extLst>
          </p:cNvPr>
          <p:cNvSpPr/>
          <p:nvPr/>
        </p:nvSpPr>
        <p:spPr>
          <a:xfrm>
            <a:off x="8904223" y="2793619"/>
            <a:ext cx="2492990" cy="1015663"/>
          </a:xfrm>
          <a:prstGeom prst="rect">
            <a:avLst/>
          </a:prstGeom>
        </p:spPr>
        <p:txBody>
          <a:bodyPr wrap="none">
            <a:spAutoFit/>
          </a:bodyPr>
          <a:lstStyle/>
          <a:p>
            <a:pPr algn="ctr"/>
            <a:r>
              <a:rPr lang="en-US" sz="6000" b="1">
                <a:solidFill>
                  <a:srgbClr val="00B050"/>
                </a:solidFill>
                <a:latin typeface="Courier New" panose="02070309020205020404" pitchFamily="49" charset="0"/>
                <a:cs typeface="Courier New" panose="02070309020205020404" pitchFamily="49" charset="0"/>
              </a:rPr>
              <a:t>{</a:t>
            </a:r>
            <a:r>
              <a:rPr lang="en-US" sz="6000" b="1" err="1">
                <a:solidFill>
                  <a:srgbClr val="00B050"/>
                </a:solidFill>
                <a:latin typeface="Courier New" panose="02070309020205020404" pitchFamily="49" charset="0"/>
                <a:cs typeface="Courier New" panose="02070309020205020404" pitchFamily="49" charset="0"/>
              </a:rPr>
              <a:t>api</a:t>
            </a:r>
            <a:r>
              <a:rPr lang="en-US" sz="6000" b="1">
                <a:solidFill>
                  <a:srgbClr val="00B05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168887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8" grpId="0"/>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C66CF-0567-4C60-B919-DE6DFA26882A}"/>
              </a:ext>
            </a:extLst>
          </p:cNvPr>
          <p:cNvSpPr>
            <a:spLocks noGrp="1"/>
          </p:cNvSpPr>
          <p:nvPr>
            <p:ph type="title"/>
          </p:nvPr>
        </p:nvSpPr>
        <p:spPr>
          <a:xfrm>
            <a:off x="1575213" y="457200"/>
            <a:ext cx="10031570" cy="553998"/>
          </a:xfrm>
        </p:spPr>
        <p:txBody>
          <a:bodyPr>
            <a:normAutofit/>
          </a:bodyPr>
          <a:lstStyle/>
          <a:p>
            <a:r>
              <a:rPr lang="en-US" dirty="0"/>
              <a:t>10 Microsoft-built Connectors (currently)</a:t>
            </a:r>
          </a:p>
        </p:txBody>
      </p:sp>
      <p:pic>
        <p:nvPicPr>
          <p:cNvPr id="4" name="Picture 3">
            <a:extLst>
              <a:ext uri="{FF2B5EF4-FFF2-40B4-BE49-F238E27FC236}">
                <a16:creationId xmlns:a16="http://schemas.microsoft.com/office/drawing/2014/main" id="{999993E3-86D4-4EFC-A7D9-3E82D739CD94}"/>
              </a:ext>
            </a:extLst>
          </p:cNvPr>
          <p:cNvPicPr>
            <a:picLocks noChangeAspect="1"/>
          </p:cNvPicPr>
          <p:nvPr/>
        </p:nvPicPr>
        <p:blipFill>
          <a:blip r:embed="rId3"/>
          <a:stretch>
            <a:fillRect/>
          </a:stretch>
        </p:blipFill>
        <p:spPr>
          <a:xfrm>
            <a:off x="1978732" y="1444135"/>
            <a:ext cx="8234536" cy="4580128"/>
          </a:xfrm>
          <a:prstGeom prst="rect">
            <a:avLst/>
          </a:prstGeom>
        </p:spPr>
      </p:pic>
    </p:spTree>
    <p:extLst>
      <p:ext uri="{BB962C8B-B14F-4D97-AF65-F5344CB8AC3E}">
        <p14:creationId xmlns:p14="http://schemas.microsoft.com/office/powerpoint/2010/main" val="32943040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
            <a:extLst>
              <a:ext uri="{FF2B5EF4-FFF2-40B4-BE49-F238E27FC236}">
                <a16:creationId xmlns:a16="http://schemas.microsoft.com/office/drawing/2014/main" id="{42D56A26-536A-48BF-90A8-77746621A251}"/>
              </a:ext>
            </a:extLst>
          </p:cNvPr>
          <p:cNvGraphicFramePr>
            <a:graphicFrameLocks noGrp="1"/>
          </p:cNvGraphicFramePr>
          <p:nvPr>
            <p:extLst>
              <p:ext uri="{D42A27DB-BD31-4B8C-83A1-F6EECF244321}">
                <p14:modId xmlns:p14="http://schemas.microsoft.com/office/powerpoint/2010/main" val="4172892732"/>
              </p:ext>
            </p:extLst>
          </p:nvPr>
        </p:nvGraphicFramePr>
        <p:xfrm>
          <a:off x="124691" y="1260764"/>
          <a:ext cx="12067308" cy="4954295"/>
        </p:xfrm>
        <a:graphic>
          <a:graphicData uri="http://schemas.openxmlformats.org/drawingml/2006/table">
            <a:tbl>
              <a:tblPr firstRow="1" bandRow="1">
                <a:tableStyleId>{5C22544A-7EE6-4342-B048-85BDC9FD1C3A}</a:tableStyleId>
              </a:tblPr>
              <a:tblGrid>
                <a:gridCol w="1340812">
                  <a:extLst>
                    <a:ext uri="{9D8B030D-6E8A-4147-A177-3AD203B41FA5}">
                      <a16:colId xmlns:a16="http://schemas.microsoft.com/office/drawing/2014/main" val="228453271"/>
                    </a:ext>
                  </a:extLst>
                </a:gridCol>
                <a:gridCol w="1340812">
                  <a:extLst>
                    <a:ext uri="{9D8B030D-6E8A-4147-A177-3AD203B41FA5}">
                      <a16:colId xmlns:a16="http://schemas.microsoft.com/office/drawing/2014/main" val="1245367467"/>
                    </a:ext>
                  </a:extLst>
                </a:gridCol>
                <a:gridCol w="1340812">
                  <a:extLst>
                    <a:ext uri="{9D8B030D-6E8A-4147-A177-3AD203B41FA5}">
                      <a16:colId xmlns:a16="http://schemas.microsoft.com/office/drawing/2014/main" val="1247966546"/>
                    </a:ext>
                  </a:extLst>
                </a:gridCol>
                <a:gridCol w="1340812">
                  <a:extLst>
                    <a:ext uri="{9D8B030D-6E8A-4147-A177-3AD203B41FA5}">
                      <a16:colId xmlns:a16="http://schemas.microsoft.com/office/drawing/2014/main" val="549870182"/>
                    </a:ext>
                  </a:extLst>
                </a:gridCol>
                <a:gridCol w="1340812">
                  <a:extLst>
                    <a:ext uri="{9D8B030D-6E8A-4147-A177-3AD203B41FA5}">
                      <a16:colId xmlns:a16="http://schemas.microsoft.com/office/drawing/2014/main" val="3962912953"/>
                    </a:ext>
                  </a:extLst>
                </a:gridCol>
                <a:gridCol w="1340812">
                  <a:extLst>
                    <a:ext uri="{9D8B030D-6E8A-4147-A177-3AD203B41FA5}">
                      <a16:colId xmlns:a16="http://schemas.microsoft.com/office/drawing/2014/main" val="2897280899"/>
                    </a:ext>
                  </a:extLst>
                </a:gridCol>
                <a:gridCol w="1340812">
                  <a:extLst>
                    <a:ext uri="{9D8B030D-6E8A-4147-A177-3AD203B41FA5}">
                      <a16:colId xmlns:a16="http://schemas.microsoft.com/office/drawing/2014/main" val="1072729185"/>
                    </a:ext>
                  </a:extLst>
                </a:gridCol>
                <a:gridCol w="1340812">
                  <a:extLst>
                    <a:ext uri="{9D8B030D-6E8A-4147-A177-3AD203B41FA5}">
                      <a16:colId xmlns:a16="http://schemas.microsoft.com/office/drawing/2014/main" val="1278817192"/>
                    </a:ext>
                  </a:extLst>
                </a:gridCol>
                <a:gridCol w="1340812">
                  <a:extLst>
                    <a:ext uri="{9D8B030D-6E8A-4147-A177-3AD203B41FA5}">
                      <a16:colId xmlns:a16="http://schemas.microsoft.com/office/drawing/2014/main" val="3291143353"/>
                    </a:ext>
                  </a:extLst>
                </a:gridCol>
              </a:tblGrid>
              <a:tr h="432539">
                <a:tc>
                  <a:txBody>
                    <a:bodyPr/>
                    <a:lstStyle/>
                    <a:p>
                      <a:pPr marL="0" algn="ctr" defTabSz="932742" rtl="0" eaLnBrk="1" latinLnBrk="0" hangingPunct="1"/>
                      <a:r>
                        <a:rPr lang="en-US" sz="800" b="0" kern="1200">
                          <a:solidFill>
                            <a:schemeClr val="tx1"/>
                          </a:solidFill>
                          <a:latin typeface="+mj-lt"/>
                          <a:ea typeface="+mn-ea"/>
                          <a:cs typeface="+mn-cs"/>
                        </a:rPr>
                        <a:t>Aderant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dirty="0">
                          <a:solidFill>
                            <a:schemeClr val="tx1"/>
                          </a:solidFill>
                          <a:latin typeface="+mj-lt"/>
                          <a:ea typeface="+mn-ea"/>
                          <a:cs typeface="+mn-cs"/>
                        </a:rPr>
                        <a:t>Adobe Experience Manager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Alfresco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Alfresco Content Services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Amazon Aurora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Amazon RDS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Amazon S3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Any SQL-based</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CRM system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Atlassian Confluence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3132002"/>
                  </a:ext>
                </a:extLst>
              </a:tr>
              <a:tr h="432539">
                <a:tc>
                  <a:txBody>
                    <a:bodyPr/>
                    <a:lstStyle/>
                    <a:p>
                      <a:pPr marL="0" algn="ctr" defTabSz="932742" rtl="0" eaLnBrk="1" latinLnBrk="0" hangingPunct="1"/>
                      <a:r>
                        <a:rPr lang="en-US" sz="800" b="0" kern="1200">
                          <a:solidFill>
                            <a:schemeClr val="tx1"/>
                          </a:solidFill>
                          <a:latin typeface="+mj-lt"/>
                          <a:ea typeface="+mn-ea"/>
                          <a:cs typeface="+mn-cs"/>
                        </a:rPr>
                        <a:t>Atlassian Confluence Cloud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Atlassian Jira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Azure Blob Storage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Azure Data Lake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Azure Event Hub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Azure SQL Database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Deltek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Documentum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800" b="0" kern="1200">
                          <a:solidFill>
                            <a:schemeClr val="tx1"/>
                          </a:solidFill>
                          <a:latin typeface="+mj-lt"/>
                          <a:ea typeface="+mn-ea"/>
                          <a:cs typeface="+mn-cs"/>
                        </a:rPr>
                        <a:t>Documentum DQL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319182"/>
                  </a:ext>
                </a:extLst>
              </a:tr>
              <a:tr h="312389">
                <a:tc>
                  <a:txBody>
                    <a:bodyPr/>
                    <a:lstStyle/>
                    <a:p>
                      <a:pPr marL="0" algn="ctr" defTabSz="932742" rtl="0" eaLnBrk="1" latinLnBrk="0" hangingPunct="1"/>
                      <a:r>
                        <a:rPr lang="en-US" sz="800" b="0" kern="1200">
                          <a:solidFill>
                            <a:schemeClr val="tx1"/>
                          </a:solidFill>
                          <a:latin typeface="+mj-lt"/>
                          <a:ea typeface="+mn-ea"/>
                          <a:cs typeface="+mn-cs"/>
                        </a:rPr>
                        <a:t>EMC eRoom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Elastic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Elite / 3E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e-Spirit FirstSpirit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Exchange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FTP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Facebook Workplace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File Share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800" b="0" kern="1200">
                          <a:solidFill>
                            <a:schemeClr val="tx1"/>
                          </a:solidFill>
                          <a:latin typeface="+mj-lt"/>
                          <a:ea typeface="+mn-ea"/>
                          <a:cs typeface="+mn-cs"/>
                        </a:rPr>
                        <a:t>File System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5803680"/>
                  </a:ext>
                </a:extLst>
              </a:tr>
              <a:tr h="318295">
                <a:tc>
                  <a:txBody>
                    <a:bodyPr/>
                    <a:lstStyle/>
                    <a:p>
                      <a:pPr marL="0" algn="ctr" defTabSz="932742" rtl="0" eaLnBrk="1" latinLnBrk="0" hangingPunct="1"/>
                      <a:r>
                        <a:rPr lang="en-US" sz="800" b="0" kern="1200">
                          <a:solidFill>
                            <a:schemeClr val="tx1"/>
                          </a:solidFill>
                          <a:latin typeface="+mj-lt"/>
                          <a:ea typeface="+mn-ea"/>
                          <a:cs typeface="+mn-cs"/>
                        </a:rPr>
                        <a:t>GitLab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800" b="0" kern="1200">
                          <a:solidFill>
                            <a:schemeClr val="tx1"/>
                          </a:solidFill>
                          <a:latin typeface="+mj-lt"/>
                          <a:ea typeface="+mn-ea"/>
                          <a:cs typeface="+mn-cs"/>
                        </a:rPr>
                        <a:t>Google Cloud SQL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Google Docs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HDFS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HP Consolidated Archive (EAS)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Hbase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IBM Connections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IBM Connections Cloud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800" b="0" kern="1200">
                          <a:solidFill>
                            <a:schemeClr val="tx1"/>
                          </a:solidFill>
                          <a:latin typeface="+mj-lt"/>
                          <a:ea typeface="+mn-ea"/>
                          <a:cs typeface="+mn-cs"/>
                        </a:rPr>
                        <a:t>IBM Content Manager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4127070"/>
                  </a:ext>
                </a:extLst>
              </a:tr>
              <a:tr h="202551">
                <a:tc>
                  <a:txBody>
                    <a:bodyPr/>
                    <a:lstStyle/>
                    <a:p>
                      <a:pPr marL="0" algn="ctr" defTabSz="932742" rtl="0" eaLnBrk="1" latinLnBrk="0" hangingPunct="1"/>
                      <a:r>
                        <a:rPr lang="en-US" sz="800" b="0" kern="1200">
                          <a:solidFill>
                            <a:schemeClr val="tx1"/>
                          </a:solidFill>
                          <a:latin typeface="+mj-lt"/>
                          <a:ea typeface="+mn-ea"/>
                          <a:cs typeface="+mn-cs"/>
                        </a:rPr>
                        <a:t>IBM Db2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IBM FileNet P8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IBM Lotus Notes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IBM Notes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IBM WebSphere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iManage 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JIVE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Kafka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Kinesis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9813783"/>
                  </a:ext>
                </a:extLst>
              </a:tr>
              <a:tr h="27582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4204365"/>
                  </a:ext>
                </a:extLst>
              </a:tr>
              <a:tr h="27582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8515662"/>
                  </a:ext>
                </a:extLst>
              </a:tr>
              <a:tr h="27582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4818973"/>
                  </a:ext>
                </a:extLst>
              </a:tr>
              <a:tr h="43253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800" b="0" kern="1200">
                          <a:solidFill>
                            <a:schemeClr val="tx1"/>
                          </a:solidFill>
                          <a:latin typeface="+mj-lt"/>
                          <a:ea typeface="+mn-ea"/>
                          <a:cs typeface="+mn-cs"/>
                        </a:rPr>
                        <a:t>LegalKEY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800" b="0" kern="1200">
                          <a:solidFill>
                            <a:schemeClr val="tx1"/>
                          </a:solidFill>
                          <a:latin typeface="+mj-lt"/>
                          <a:ea typeface="+mn-ea"/>
                          <a:cs typeface="+mn-cs"/>
                        </a:rPr>
                        <a:t>LDAP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800" b="0" kern="1200">
                          <a:solidFill>
                            <a:schemeClr val="tx1"/>
                          </a:solidFill>
                          <a:latin typeface="+mj-lt"/>
                          <a:ea typeface="+mn-ea"/>
                          <a:cs typeface="+mn-cs"/>
                        </a:rPr>
                        <a:t>LexisNexis InterAction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800" b="0" kern="1200">
                          <a:solidFill>
                            <a:schemeClr val="tx1"/>
                          </a:solidFill>
                          <a:latin typeface="+mj-lt"/>
                          <a:ea typeface="+mn-ea"/>
                          <a:cs typeface="+mn-cs"/>
                        </a:rPr>
                        <a:t>Lotus Notes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800" b="0" kern="1200">
                          <a:solidFill>
                            <a:schemeClr val="tx1"/>
                          </a:solidFill>
                          <a:latin typeface="+mj-lt"/>
                          <a:ea typeface="+mn-ea"/>
                          <a:cs typeface="+mn-cs"/>
                        </a:rPr>
                        <a:t>Lotus Notes Database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800" b="0" kern="1200">
                          <a:solidFill>
                            <a:schemeClr val="tx1"/>
                          </a:solidFill>
                          <a:latin typeface="+mj-lt"/>
                          <a:ea typeface="+mn-ea"/>
                          <a:cs typeface="+mn-cs"/>
                        </a:rPr>
                        <a:t>MediaPlatform PrimeTime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800" b="0" kern="1200">
                          <a:solidFill>
                            <a:schemeClr val="tx1"/>
                          </a:solidFill>
                          <a:latin typeface="+mj-lt"/>
                          <a:ea typeface="+mn-ea"/>
                          <a:cs typeface="+mn-cs"/>
                        </a:rPr>
                        <a:t>MediaWiki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800" b="0" kern="1200">
                          <a:solidFill>
                            <a:schemeClr val="tx1"/>
                          </a:solidFill>
                          <a:latin typeface="+mj-lt"/>
                          <a:ea typeface="+mn-ea"/>
                          <a:cs typeface="+mn-cs"/>
                        </a:rPr>
                        <a:t>Micro Focus</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Content Manager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800" b="0" kern="1200">
                          <a:solidFill>
                            <a:schemeClr val="tx1"/>
                          </a:solidFill>
                          <a:latin typeface="+mj-lt"/>
                          <a:ea typeface="+mn-ea"/>
                          <a:cs typeface="+mn-cs"/>
                        </a:rPr>
                        <a:t>Microsoft</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Azure AD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6103365"/>
                  </a:ext>
                </a:extLst>
              </a:tr>
              <a:tr h="432539">
                <a:tc>
                  <a:txBody>
                    <a:bodyPr/>
                    <a:lstStyle/>
                    <a:p>
                      <a:pPr marL="0" algn="ctr" defTabSz="932742" rtl="0" eaLnBrk="1" latinLnBrk="0" hangingPunct="1"/>
                      <a:r>
                        <a:rPr lang="en-US" sz="800" b="0" kern="1200">
                          <a:solidFill>
                            <a:schemeClr val="tx1"/>
                          </a:solidFill>
                          <a:latin typeface="+mj-lt"/>
                          <a:ea typeface="+mn-ea"/>
                          <a:cs typeface="+mn-cs"/>
                        </a:rPr>
                        <a:t>Microsoft SQL Database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Microsoft SQL</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Server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Microsoft</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SharePoint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Microsoft</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Windows File Server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Microsoft</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Yammer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MySQL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NetDocuments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Nuxeo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Objective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8266512"/>
                  </a:ext>
                </a:extLst>
              </a:tr>
              <a:tr h="432539">
                <a:tc>
                  <a:txBody>
                    <a:bodyPr/>
                    <a:lstStyle/>
                    <a:p>
                      <a:pPr marL="0" algn="ctr" defTabSz="932742" rtl="0" eaLnBrk="1" latinLnBrk="0" hangingPunct="1"/>
                      <a:r>
                        <a:rPr lang="en-US" sz="800" b="0" kern="1200">
                          <a:solidFill>
                            <a:schemeClr val="tx1"/>
                          </a:solidFill>
                          <a:latin typeface="+mj-lt"/>
                          <a:ea typeface="+mn-ea"/>
                          <a:cs typeface="+mn-cs"/>
                        </a:rPr>
                        <a:t>Microsoft</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OneDrive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OpenText</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Content Server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OpenText</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Documentum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OpenText</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Livelink/RM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OpenText</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eDOCS DM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Oracle</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Database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dirty="0">
                          <a:solidFill>
                            <a:schemeClr val="tx1"/>
                          </a:solidFill>
                          <a:latin typeface="+mj-lt"/>
                          <a:ea typeface="+mn-ea"/>
                          <a:cs typeface="+mn-cs"/>
                        </a:rPr>
                        <a:t>Oracle Knowledge Advanced Cloud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Oracle</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WebCenter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Oracle</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WebCenter Content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586059"/>
                  </a:ext>
                </a:extLst>
              </a:tr>
              <a:tr h="432539">
                <a:tc>
                  <a:txBody>
                    <a:bodyPr/>
                    <a:lstStyle/>
                    <a:p>
                      <a:pPr marL="0" algn="ctr" defTabSz="932742" rtl="0" eaLnBrk="1" latinLnBrk="0" hangingPunct="1"/>
                      <a:r>
                        <a:rPr lang="en-US" sz="800" b="0" kern="1200">
                          <a:solidFill>
                            <a:schemeClr val="tx1"/>
                          </a:solidFill>
                          <a:latin typeface="+mj-lt"/>
                          <a:ea typeface="+mn-ea"/>
                          <a:cs typeface="+mn-cs"/>
                        </a:rPr>
                        <a:t>Pironet NDH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Pirobase CMS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PostgreSQL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RDBMS Server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RSS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Relational databases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SAP ERP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SAP HANA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SAP</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NetWeaver Portal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1458729"/>
                  </a:ext>
                </a:extLst>
              </a:tr>
              <a:tr h="318295">
                <a:tc>
                  <a:txBody>
                    <a:bodyPr/>
                    <a:lstStyle/>
                    <a:p>
                      <a:pPr marL="0" algn="ctr" defTabSz="932742" rtl="0" eaLnBrk="1" latinLnBrk="0" hangingPunct="1"/>
                      <a:r>
                        <a:rPr lang="en-US" sz="800" b="0" kern="1200">
                          <a:solidFill>
                            <a:schemeClr val="tx1"/>
                          </a:solidFill>
                          <a:latin typeface="+mj-lt"/>
                          <a:ea typeface="+mn-ea"/>
                          <a:cs typeface="+mn-cs"/>
                        </a:rPr>
                        <a:t>SAP</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PLM DMS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SMB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SMB File Share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SMTP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SharePoint</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2013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SharePoint</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2016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SharePoint</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Online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Sitecore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StageR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2824916"/>
                  </a:ext>
                </a:extLst>
              </a:tr>
              <a:tr h="318295">
                <a:tc>
                  <a:txBody>
                    <a:bodyPr/>
                    <a:lstStyle/>
                    <a:p>
                      <a:pPr marL="0" algn="ctr" defTabSz="932742" rtl="0" eaLnBrk="1" latinLnBrk="0" hangingPunct="1"/>
                      <a:r>
                        <a:rPr lang="en-US" sz="800" b="0" kern="1200">
                          <a:solidFill>
                            <a:schemeClr val="tx1"/>
                          </a:solidFill>
                          <a:latin typeface="+mj-lt"/>
                          <a:ea typeface="+mn-ea"/>
                          <a:cs typeface="+mn-cs"/>
                        </a:rPr>
                        <a:t>Symantec</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Enterprise Vault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TeamForge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Twitter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Veeva Vault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Veritas Enterprise Vault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Web Crawler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Windream </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ECM-System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Workplace by Facebook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dirty="0">
                          <a:solidFill>
                            <a:schemeClr val="tx1"/>
                          </a:solidFill>
                          <a:latin typeface="+mj-lt"/>
                          <a:ea typeface="+mn-ea"/>
                          <a:cs typeface="+mn-cs"/>
                        </a:rPr>
                        <a:t>Xerox </a:t>
                      </a:r>
                      <a:r>
                        <a:rPr lang="en-US" sz="800" b="0" kern="1200" dirty="0" err="1">
                          <a:solidFill>
                            <a:schemeClr val="tx1"/>
                          </a:solidFill>
                          <a:latin typeface="+mj-lt"/>
                          <a:ea typeface="+mn-ea"/>
                          <a:cs typeface="+mn-cs"/>
                        </a:rPr>
                        <a:t>DocuShare</a:t>
                      </a:r>
                      <a:endParaRPr lang="en-US" sz="800" b="0" kern="1200" dirty="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8008887"/>
                  </a:ext>
                </a:extLst>
              </a:tr>
            </a:tbl>
          </a:graphicData>
        </a:graphic>
      </p:graphicFrame>
      <p:sp>
        <p:nvSpPr>
          <p:cNvPr id="21" name="Title 1">
            <a:extLst>
              <a:ext uri="{FF2B5EF4-FFF2-40B4-BE49-F238E27FC236}">
                <a16:creationId xmlns:a16="http://schemas.microsoft.com/office/drawing/2014/main" id="{04EBEDF1-6D10-4EA2-BE3F-6135D0AB95D6}"/>
              </a:ext>
            </a:extLst>
          </p:cNvPr>
          <p:cNvSpPr txBox="1">
            <a:spLocks/>
          </p:cNvSpPr>
          <p:nvPr/>
        </p:nvSpPr>
        <p:spPr>
          <a:xfrm>
            <a:off x="2404075" y="2868211"/>
            <a:ext cx="7383850" cy="510701"/>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4800"/>
              <a:t>Over </a:t>
            </a:r>
            <a:r>
              <a:rPr lang="en-US" sz="4800" b="1"/>
              <a:t>100 connectors</a:t>
            </a:r>
            <a:endParaRPr lang="en-US" sz="8000"/>
          </a:p>
        </p:txBody>
      </p:sp>
      <p:sp>
        <p:nvSpPr>
          <p:cNvPr id="33" name="Title 1">
            <a:extLst>
              <a:ext uri="{FF2B5EF4-FFF2-40B4-BE49-F238E27FC236}">
                <a16:creationId xmlns:a16="http://schemas.microsoft.com/office/drawing/2014/main" id="{94238634-3A0C-4BB6-94FA-0E2CAD3D27D4}"/>
              </a:ext>
            </a:extLst>
          </p:cNvPr>
          <p:cNvSpPr txBox="1">
            <a:spLocks/>
          </p:cNvSpPr>
          <p:nvPr/>
        </p:nvSpPr>
        <p:spPr>
          <a:xfrm>
            <a:off x="1178762" y="246130"/>
            <a:ext cx="8788038"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Partner Connectors</a:t>
            </a:r>
          </a:p>
        </p:txBody>
      </p:sp>
      <p:sp>
        <p:nvSpPr>
          <p:cNvPr id="7" name="TextBox 6">
            <a:extLst>
              <a:ext uri="{FF2B5EF4-FFF2-40B4-BE49-F238E27FC236}">
                <a16:creationId xmlns:a16="http://schemas.microsoft.com/office/drawing/2014/main" id="{8021FE7E-FE66-435F-B8A5-3DD1F23084A5}"/>
              </a:ext>
            </a:extLst>
          </p:cNvPr>
          <p:cNvSpPr txBox="1"/>
          <p:nvPr/>
        </p:nvSpPr>
        <p:spPr>
          <a:xfrm>
            <a:off x="3698631" y="6427204"/>
            <a:ext cx="8913188" cy="369332"/>
          </a:xfrm>
          <a:prstGeom prst="rect">
            <a:avLst/>
          </a:prstGeom>
          <a:noFill/>
        </p:spPr>
        <p:txBody>
          <a:bodyPr wrap="square">
            <a:spAutoFit/>
          </a:bodyPr>
          <a:lstStyle/>
          <a:p>
            <a:r>
              <a:rPr lang="en-GB" dirty="0"/>
              <a:t>https://docs.microsoft.com/en-us/microsoftsearch/connectors-gallery#Partners</a:t>
            </a:r>
          </a:p>
        </p:txBody>
      </p:sp>
    </p:spTree>
    <p:extLst>
      <p:ext uri="{BB962C8B-B14F-4D97-AF65-F5344CB8AC3E}">
        <p14:creationId xmlns:p14="http://schemas.microsoft.com/office/powerpoint/2010/main" val="161966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ECB6EB-415B-409C-AB08-DEA6133C678F}"/>
              </a:ext>
            </a:extLst>
          </p:cNvPr>
          <p:cNvSpPr>
            <a:spLocks noGrp="1"/>
          </p:cNvSpPr>
          <p:nvPr>
            <p:ph type="title"/>
          </p:nvPr>
        </p:nvSpPr>
        <p:spPr>
          <a:xfrm>
            <a:off x="1405757" y="365126"/>
            <a:ext cx="10515600" cy="839360"/>
          </a:xfrm>
        </p:spPr>
        <p:txBody>
          <a:bodyPr anchor="ctr">
            <a:normAutofit/>
          </a:bodyPr>
          <a:lstStyle/>
          <a:p>
            <a:r>
              <a:rPr lang="en-GB"/>
              <a:t>Demo</a:t>
            </a:r>
          </a:p>
        </p:txBody>
      </p:sp>
      <p:pic>
        <p:nvPicPr>
          <p:cNvPr id="2" name="Picture 5">
            <a:extLst>
              <a:ext uri="{FF2B5EF4-FFF2-40B4-BE49-F238E27FC236}">
                <a16:creationId xmlns:a16="http://schemas.microsoft.com/office/drawing/2014/main" id="{14AA816D-DF36-42A6-A786-973AC11D0880}"/>
              </a:ext>
            </a:extLst>
          </p:cNvPr>
          <p:cNvPicPr>
            <a:picLocks noChangeAspect="1"/>
          </p:cNvPicPr>
          <p:nvPr/>
        </p:nvPicPr>
        <p:blipFill rotWithShape="1">
          <a:blip r:embed="rId3"/>
          <a:srcRect t="39857" b="1062"/>
          <a:stretch/>
        </p:blipFill>
        <p:spPr>
          <a:xfrm>
            <a:off x="1405755" y="1469813"/>
            <a:ext cx="10515600" cy="4504267"/>
          </a:xfrm>
          <a:prstGeom prst="rect">
            <a:avLst/>
          </a:prstGeom>
          <a:noFill/>
        </p:spPr>
      </p:pic>
    </p:spTree>
    <p:extLst>
      <p:ext uri="{BB962C8B-B14F-4D97-AF65-F5344CB8AC3E}">
        <p14:creationId xmlns:p14="http://schemas.microsoft.com/office/powerpoint/2010/main" val="26716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F31A2756-47DA-4E10-ADC2-8E08A01DC946}"/>
              </a:ext>
            </a:extLst>
          </p:cNvPr>
          <p:cNvSpPr>
            <a:spLocks noGrp="1"/>
          </p:cNvSpPr>
          <p:nvPr>
            <p:ph type="title"/>
          </p:nvPr>
        </p:nvSpPr>
        <p:spPr>
          <a:xfrm>
            <a:off x="1405757" y="365126"/>
            <a:ext cx="10515600" cy="839360"/>
          </a:xfrm>
        </p:spPr>
        <p:txBody>
          <a:bodyPr/>
          <a:lstStyle/>
          <a:p>
            <a:r>
              <a:rPr lang="en-US" dirty="0"/>
              <a:t>Custom Connectors Demo</a:t>
            </a:r>
          </a:p>
        </p:txBody>
      </p:sp>
      <p:pic>
        <p:nvPicPr>
          <p:cNvPr id="1026" name="Picture 2" descr="Tweet Search Results">
            <a:extLst>
              <a:ext uri="{FF2B5EF4-FFF2-40B4-BE49-F238E27FC236}">
                <a16:creationId xmlns:a16="http://schemas.microsoft.com/office/drawing/2014/main" id="{AA30115C-1AC9-48BE-9142-3ACFA4C622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05755" y="1592537"/>
            <a:ext cx="10515600" cy="4258818"/>
          </a:xfrm>
          <a:prstGeom prst="rect">
            <a:avLst/>
          </a:prstGeom>
          <a:solidFill>
            <a:srgbClr val="FFFFFF"/>
          </a:solidFill>
        </p:spPr>
      </p:pic>
    </p:spTree>
    <p:extLst>
      <p:ext uri="{BB962C8B-B14F-4D97-AF65-F5344CB8AC3E}">
        <p14:creationId xmlns:p14="http://schemas.microsoft.com/office/powerpoint/2010/main" val="3932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3AE3-9070-4622-8135-253F8069C40E}"/>
              </a:ext>
            </a:extLst>
          </p:cNvPr>
          <p:cNvSpPr>
            <a:spLocks noGrp="1"/>
          </p:cNvSpPr>
          <p:nvPr>
            <p:ph type="title"/>
          </p:nvPr>
        </p:nvSpPr>
        <p:spPr/>
        <p:txBody>
          <a:bodyPr/>
          <a:lstStyle/>
          <a:p>
            <a:r>
              <a:rPr lang="en-GB"/>
              <a:t>Developing with Microsoft Search</a:t>
            </a:r>
          </a:p>
        </p:txBody>
      </p:sp>
      <p:grpSp>
        <p:nvGrpSpPr>
          <p:cNvPr id="13" name="Group 12">
            <a:extLst>
              <a:ext uri="{FF2B5EF4-FFF2-40B4-BE49-F238E27FC236}">
                <a16:creationId xmlns:a16="http://schemas.microsoft.com/office/drawing/2014/main" id="{EFE5CD25-CDC3-4219-A781-E1E38AD62021}"/>
              </a:ext>
            </a:extLst>
          </p:cNvPr>
          <p:cNvGrpSpPr/>
          <p:nvPr/>
        </p:nvGrpSpPr>
        <p:grpSpPr>
          <a:xfrm>
            <a:off x="1143000" y="2157271"/>
            <a:ext cx="3085207" cy="3085208"/>
            <a:chOff x="1143000" y="2157271"/>
            <a:chExt cx="3085207" cy="3085208"/>
          </a:xfrm>
        </p:grpSpPr>
        <p:sp>
          <p:nvSpPr>
            <p:cNvPr id="7" name="Rectangle 6">
              <a:extLst>
                <a:ext uri="{FF2B5EF4-FFF2-40B4-BE49-F238E27FC236}">
                  <a16:creationId xmlns:a16="http://schemas.microsoft.com/office/drawing/2014/main" id="{898F7E87-586C-48B7-90C8-69D376F0C171}"/>
                </a:ext>
              </a:extLst>
            </p:cNvPr>
            <p:cNvSpPr/>
            <p:nvPr/>
          </p:nvSpPr>
          <p:spPr>
            <a:xfrm>
              <a:off x="1143000" y="2157271"/>
              <a:ext cx="3085207" cy="2468165"/>
            </a:xfrm>
            <a:prstGeom prst="rect">
              <a:avLst/>
            </a:prstGeom>
            <a:blipFill>
              <a:blip r:embed="rId3">
                <a:extLst>
                  <a:ext uri="{28A0092B-C50C-407E-A947-70E740481C1C}">
                    <a14:useLocalDpi xmlns:a14="http://schemas.microsoft.com/office/drawing/2010/main" val="0"/>
                  </a:ext>
                </a:extLst>
              </a:blip>
              <a:srcRect/>
              <a:stretch>
                <a:fillRect l="-13000" r="-1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Freeform: Shape 7">
              <a:extLst>
                <a:ext uri="{FF2B5EF4-FFF2-40B4-BE49-F238E27FC236}">
                  <a16:creationId xmlns:a16="http://schemas.microsoft.com/office/drawing/2014/main" id="{0B552845-AE7D-4511-8AF7-7AA2430B4D2E}"/>
                </a:ext>
              </a:extLst>
            </p:cNvPr>
            <p:cNvSpPr/>
            <p:nvPr/>
          </p:nvSpPr>
          <p:spPr>
            <a:xfrm>
              <a:off x="1420668" y="4378621"/>
              <a:ext cx="2745834" cy="863858"/>
            </a:xfrm>
            <a:custGeom>
              <a:avLst/>
              <a:gdLst>
                <a:gd name="connsiteX0" fmla="*/ 0 w 2745834"/>
                <a:gd name="connsiteY0" fmla="*/ 0 h 863858"/>
                <a:gd name="connsiteX1" fmla="*/ 1601737 w 2745834"/>
                <a:gd name="connsiteY1" fmla="*/ 0 h 863858"/>
                <a:gd name="connsiteX2" fmla="*/ 1928948 w 2745834"/>
                <a:gd name="connsiteY2" fmla="*/ -92433 h 863858"/>
                <a:gd name="connsiteX3" fmla="*/ 2288195 w 2745834"/>
                <a:gd name="connsiteY3" fmla="*/ 0 h 863858"/>
                <a:gd name="connsiteX4" fmla="*/ 2745834 w 2745834"/>
                <a:gd name="connsiteY4" fmla="*/ 0 h 863858"/>
                <a:gd name="connsiteX5" fmla="*/ 2745834 w 2745834"/>
                <a:gd name="connsiteY5" fmla="*/ 143976 h 863858"/>
                <a:gd name="connsiteX6" fmla="*/ 2745834 w 2745834"/>
                <a:gd name="connsiteY6" fmla="*/ 143976 h 863858"/>
                <a:gd name="connsiteX7" fmla="*/ 2745834 w 2745834"/>
                <a:gd name="connsiteY7" fmla="*/ 359941 h 863858"/>
                <a:gd name="connsiteX8" fmla="*/ 2745834 w 2745834"/>
                <a:gd name="connsiteY8" fmla="*/ 863858 h 863858"/>
                <a:gd name="connsiteX9" fmla="*/ 2288195 w 2745834"/>
                <a:gd name="connsiteY9" fmla="*/ 863858 h 863858"/>
                <a:gd name="connsiteX10" fmla="*/ 1601737 w 2745834"/>
                <a:gd name="connsiteY10" fmla="*/ 863858 h 863858"/>
                <a:gd name="connsiteX11" fmla="*/ 1601737 w 2745834"/>
                <a:gd name="connsiteY11" fmla="*/ 863858 h 863858"/>
                <a:gd name="connsiteX12" fmla="*/ 0 w 2745834"/>
                <a:gd name="connsiteY12" fmla="*/ 863858 h 863858"/>
                <a:gd name="connsiteX13" fmla="*/ 0 w 2745834"/>
                <a:gd name="connsiteY13" fmla="*/ 359941 h 863858"/>
                <a:gd name="connsiteX14" fmla="*/ 0 w 2745834"/>
                <a:gd name="connsiteY14" fmla="*/ 143976 h 863858"/>
                <a:gd name="connsiteX15" fmla="*/ 0 w 2745834"/>
                <a:gd name="connsiteY15" fmla="*/ 143976 h 863858"/>
                <a:gd name="connsiteX16" fmla="*/ 0 w 2745834"/>
                <a:gd name="connsiteY16" fmla="*/ 0 h 86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45834" h="863858">
                  <a:moveTo>
                    <a:pt x="0" y="0"/>
                  </a:moveTo>
                  <a:lnTo>
                    <a:pt x="1601737" y="0"/>
                  </a:lnTo>
                  <a:lnTo>
                    <a:pt x="1928948" y="-92433"/>
                  </a:lnTo>
                  <a:lnTo>
                    <a:pt x="2288195" y="0"/>
                  </a:lnTo>
                  <a:lnTo>
                    <a:pt x="2745834" y="0"/>
                  </a:lnTo>
                  <a:lnTo>
                    <a:pt x="2745834" y="143976"/>
                  </a:lnTo>
                  <a:lnTo>
                    <a:pt x="2745834" y="143976"/>
                  </a:lnTo>
                  <a:lnTo>
                    <a:pt x="2745834" y="359941"/>
                  </a:lnTo>
                  <a:lnTo>
                    <a:pt x="2745834" y="863858"/>
                  </a:lnTo>
                  <a:lnTo>
                    <a:pt x="2288195" y="863858"/>
                  </a:lnTo>
                  <a:lnTo>
                    <a:pt x="1601737" y="863858"/>
                  </a:lnTo>
                  <a:lnTo>
                    <a:pt x="1601737" y="863858"/>
                  </a:lnTo>
                  <a:lnTo>
                    <a:pt x="0" y="863858"/>
                  </a:lnTo>
                  <a:lnTo>
                    <a:pt x="0" y="359941"/>
                  </a:lnTo>
                  <a:lnTo>
                    <a:pt x="0" y="143976"/>
                  </a:lnTo>
                  <a:lnTo>
                    <a:pt x="0" y="143976"/>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a:t>Microsoft Graph</a:t>
              </a:r>
            </a:p>
          </p:txBody>
        </p:sp>
      </p:grpSp>
      <p:grpSp>
        <p:nvGrpSpPr>
          <p:cNvPr id="14" name="Group 13">
            <a:extLst>
              <a:ext uri="{FF2B5EF4-FFF2-40B4-BE49-F238E27FC236}">
                <a16:creationId xmlns:a16="http://schemas.microsoft.com/office/drawing/2014/main" id="{67CB2667-DA46-460A-B2FD-722D9F754AE7}"/>
              </a:ext>
            </a:extLst>
          </p:cNvPr>
          <p:cNvGrpSpPr/>
          <p:nvPr/>
        </p:nvGrpSpPr>
        <p:grpSpPr>
          <a:xfrm>
            <a:off x="4536727" y="2157271"/>
            <a:ext cx="3085207" cy="3085208"/>
            <a:chOff x="4536727" y="2157271"/>
            <a:chExt cx="3085207" cy="3085208"/>
          </a:xfrm>
        </p:grpSpPr>
        <p:sp>
          <p:nvSpPr>
            <p:cNvPr id="9" name="Rectangle 8">
              <a:extLst>
                <a:ext uri="{FF2B5EF4-FFF2-40B4-BE49-F238E27FC236}">
                  <a16:creationId xmlns:a16="http://schemas.microsoft.com/office/drawing/2014/main" id="{99799B58-057D-45FC-AD68-843E177AF458}"/>
                </a:ext>
              </a:extLst>
            </p:cNvPr>
            <p:cNvSpPr/>
            <p:nvPr/>
          </p:nvSpPr>
          <p:spPr>
            <a:xfrm>
              <a:off x="4536727" y="2157271"/>
              <a:ext cx="3085207" cy="2468165"/>
            </a:xfrm>
            <a:prstGeom prst="rect">
              <a:avLst/>
            </a:prstGeom>
            <a: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l="-26000" r="-2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Freeform: Shape 9">
              <a:extLst>
                <a:ext uri="{FF2B5EF4-FFF2-40B4-BE49-F238E27FC236}">
                  <a16:creationId xmlns:a16="http://schemas.microsoft.com/office/drawing/2014/main" id="{DC823224-7439-464D-A777-E5FE36CDE872}"/>
                </a:ext>
              </a:extLst>
            </p:cNvPr>
            <p:cNvSpPr/>
            <p:nvPr/>
          </p:nvSpPr>
          <p:spPr>
            <a:xfrm>
              <a:off x="4814396" y="4378621"/>
              <a:ext cx="2745834" cy="863858"/>
            </a:xfrm>
            <a:custGeom>
              <a:avLst/>
              <a:gdLst>
                <a:gd name="connsiteX0" fmla="*/ 0 w 2745834"/>
                <a:gd name="connsiteY0" fmla="*/ 0 h 863858"/>
                <a:gd name="connsiteX1" fmla="*/ 1601737 w 2745834"/>
                <a:gd name="connsiteY1" fmla="*/ 0 h 863858"/>
                <a:gd name="connsiteX2" fmla="*/ 1928948 w 2745834"/>
                <a:gd name="connsiteY2" fmla="*/ -92433 h 863858"/>
                <a:gd name="connsiteX3" fmla="*/ 2288195 w 2745834"/>
                <a:gd name="connsiteY3" fmla="*/ 0 h 863858"/>
                <a:gd name="connsiteX4" fmla="*/ 2745834 w 2745834"/>
                <a:gd name="connsiteY4" fmla="*/ 0 h 863858"/>
                <a:gd name="connsiteX5" fmla="*/ 2745834 w 2745834"/>
                <a:gd name="connsiteY5" fmla="*/ 143976 h 863858"/>
                <a:gd name="connsiteX6" fmla="*/ 2745834 w 2745834"/>
                <a:gd name="connsiteY6" fmla="*/ 143976 h 863858"/>
                <a:gd name="connsiteX7" fmla="*/ 2745834 w 2745834"/>
                <a:gd name="connsiteY7" fmla="*/ 359941 h 863858"/>
                <a:gd name="connsiteX8" fmla="*/ 2745834 w 2745834"/>
                <a:gd name="connsiteY8" fmla="*/ 863858 h 863858"/>
                <a:gd name="connsiteX9" fmla="*/ 2288195 w 2745834"/>
                <a:gd name="connsiteY9" fmla="*/ 863858 h 863858"/>
                <a:gd name="connsiteX10" fmla="*/ 1601737 w 2745834"/>
                <a:gd name="connsiteY10" fmla="*/ 863858 h 863858"/>
                <a:gd name="connsiteX11" fmla="*/ 1601737 w 2745834"/>
                <a:gd name="connsiteY11" fmla="*/ 863858 h 863858"/>
                <a:gd name="connsiteX12" fmla="*/ 0 w 2745834"/>
                <a:gd name="connsiteY12" fmla="*/ 863858 h 863858"/>
                <a:gd name="connsiteX13" fmla="*/ 0 w 2745834"/>
                <a:gd name="connsiteY13" fmla="*/ 359941 h 863858"/>
                <a:gd name="connsiteX14" fmla="*/ 0 w 2745834"/>
                <a:gd name="connsiteY14" fmla="*/ 143976 h 863858"/>
                <a:gd name="connsiteX15" fmla="*/ 0 w 2745834"/>
                <a:gd name="connsiteY15" fmla="*/ 143976 h 863858"/>
                <a:gd name="connsiteX16" fmla="*/ 0 w 2745834"/>
                <a:gd name="connsiteY16" fmla="*/ 0 h 86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45834" h="863858">
                  <a:moveTo>
                    <a:pt x="0" y="0"/>
                  </a:moveTo>
                  <a:lnTo>
                    <a:pt x="1601737" y="0"/>
                  </a:lnTo>
                  <a:lnTo>
                    <a:pt x="1928948" y="-92433"/>
                  </a:lnTo>
                  <a:lnTo>
                    <a:pt x="2288195" y="0"/>
                  </a:lnTo>
                  <a:lnTo>
                    <a:pt x="2745834" y="0"/>
                  </a:lnTo>
                  <a:lnTo>
                    <a:pt x="2745834" y="143976"/>
                  </a:lnTo>
                  <a:lnTo>
                    <a:pt x="2745834" y="143976"/>
                  </a:lnTo>
                  <a:lnTo>
                    <a:pt x="2745834" y="359941"/>
                  </a:lnTo>
                  <a:lnTo>
                    <a:pt x="2745834" y="863858"/>
                  </a:lnTo>
                  <a:lnTo>
                    <a:pt x="2288195" y="863858"/>
                  </a:lnTo>
                  <a:lnTo>
                    <a:pt x="1601737" y="863858"/>
                  </a:lnTo>
                  <a:lnTo>
                    <a:pt x="1601737" y="863858"/>
                  </a:lnTo>
                  <a:lnTo>
                    <a:pt x="0" y="863858"/>
                  </a:lnTo>
                  <a:lnTo>
                    <a:pt x="0" y="359941"/>
                  </a:lnTo>
                  <a:lnTo>
                    <a:pt x="0" y="143976"/>
                  </a:lnTo>
                  <a:lnTo>
                    <a:pt x="0" y="143976"/>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a:t>Adaptive Cards</a:t>
              </a:r>
            </a:p>
          </p:txBody>
        </p:sp>
      </p:grpSp>
      <p:grpSp>
        <p:nvGrpSpPr>
          <p:cNvPr id="15" name="Group 14">
            <a:extLst>
              <a:ext uri="{FF2B5EF4-FFF2-40B4-BE49-F238E27FC236}">
                <a16:creationId xmlns:a16="http://schemas.microsoft.com/office/drawing/2014/main" id="{1FD07244-27BE-4286-BECD-50B5A31B393D}"/>
              </a:ext>
            </a:extLst>
          </p:cNvPr>
          <p:cNvGrpSpPr/>
          <p:nvPr/>
        </p:nvGrpSpPr>
        <p:grpSpPr>
          <a:xfrm>
            <a:off x="7930455" y="2157271"/>
            <a:ext cx="3085207" cy="3085208"/>
            <a:chOff x="7930455" y="2157271"/>
            <a:chExt cx="3085207" cy="3085208"/>
          </a:xfrm>
        </p:grpSpPr>
        <p:sp>
          <p:nvSpPr>
            <p:cNvPr id="11" name="Rectangle 10">
              <a:extLst>
                <a:ext uri="{FF2B5EF4-FFF2-40B4-BE49-F238E27FC236}">
                  <a16:creationId xmlns:a16="http://schemas.microsoft.com/office/drawing/2014/main" id="{0EE4F1CD-07A2-40CF-AEC5-5C04872F6E0E}"/>
                </a:ext>
              </a:extLst>
            </p:cNvPr>
            <p:cNvSpPr/>
            <p:nvPr/>
          </p:nvSpPr>
          <p:spPr>
            <a:xfrm>
              <a:off x="7930455" y="2157271"/>
              <a:ext cx="3085207" cy="2468165"/>
            </a:xfrm>
            <a:prstGeom prst="rect">
              <a:avLst/>
            </a:prstGeom>
            <a:blipFill dpi="0"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a:stretch>
                <a:fillRect l="-8414" r="-33586"/>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Freeform: Shape 11">
              <a:extLst>
                <a:ext uri="{FF2B5EF4-FFF2-40B4-BE49-F238E27FC236}">
                  <a16:creationId xmlns:a16="http://schemas.microsoft.com/office/drawing/2014/main" id="{97062EFD-F3A0-47BC-BC62-941D128FD44B}"/>
                </a:ext>
              </a:extLst>
            </p:cNvPr>
            <p:cNvSpPr/>
            <p:nvPr/>
          </p:nvSpPr>
          <p:spPr>
            <a:xfrm>
              <a:off x="8208124" y="4378621"/>
              <a:ext cx="2745834" cy="863858"/>
            </a:xfrm>
            <a:custGeom>
              <a:avLst/>
              <a:gdLst>
                <a:gd name="connsiteX0" fmla="*/ 0 w 2745834"/>
                <a:gd name="connsiteY0" fmla="*/ 0 h 863858"/>
                <a:gd name="connsiteX1" fmla="*/ 1601737 w 2745834"/>
                <a:gd name="connsiteY1" fmla="*/ 0 h 863858"/>
                <a:gd name="connsiteX2" fmla="*/ 1928948 w 2745834"/>
                <a:gd name="connsiteY2" fmla="*/ -92433 h 863858"/>
                <a:gd name="connsiteX3" fmla="*/ 2288195 w 2745834"/>
                <a:gd name="connsiteY3" fmla="*/ 0 h 863858"/>
                <a:gd name="connsiteX4" fmla="*/ 2745834 w 2745834"/>
                <a:gd name="connsiteY4" fmla="*/ 0 h 863858"/>
                <a:gd name="connsiteX5" fmla="*/ 2745834 w 2745834"/>
                <a:gd name="connsiteY5" fmla="*/ 143976 h 863858"/>
                <a:gd name="connsiteX6" fmla="*/ 2745834 w 2745834"/>
                <a:gd name="connsiteY6" fmla="*/ 143976 h 863858"/>
                <a:gd name="connsiteX7" fmla="*/ 2745834 w 2745834"/>
                <a:gd name="connsiteY7" fmla="*/ 359941 h 863858"/>
                <a:gd name="connsiteX8" fmla="*/ 2745834 w 2745834"/>
                <a:gd name="connsiteY8" fmla="*/ 863858 h 863858"/>
                <a:gd name="connsiteX9" fmla="*/ 2288195 w 2745834"/>
                <a:gd name="connsiteY9" fmla="*/ 863858 h 863858"/>
                <a:gd name="connsiteX10" fmla="*/ 1601737 w 2745834"/>
                <a:gd name="connsiteY10" fmla="*/ 863858 h 863858"/>
                <a:gd name="connsiteX11" fmla="*/ 1601737 w 2745834"/>
                <a:gd name="connsiteY11" fmla="*/ 863858 h 863858"/>
                <a:gd name="connsiteX12" fmla="*/ 0 w 2745834"/>
                <a:gd name="connsiteY12" fmla="*/ 863858 h 863858"/>
                <a:gd name="connsiteX13" fmla="*/ 0 w 2745834"/>
                <a:gd name="connsiteY13" fmla="*/ 359941 h 863858"/>
                <a:gd name="connsiteX14" fmla="*/ 0 w 2745834"/>
                <a:gd name="connsiteY14" fmla="*/ 143976 h 863858"/>
                <a:gd name="connsiteX15" fmla="*/ 0 w 2745834"/>
                <a:gd name="connsiteY15" fmla="*/ 143976 h 863858"/>
                <a:gd name="connsiteX16" fmla="*/ 0 w 2745834"/>
                <a:gd name="connsiteY16" fmla="*/ 0 h 86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45834" h="863858">
                  <a:moveTo>
                    <a:pt x="0" y="0"/>
                  </a:moveTo>
                  <a:lnTo>
                    <a:pt x="1601737" y="0"/>
                  </a:lnTo>
                  <a:lnTo>
                    <a:pt x="1928948" y="-92433"/>
                  </a:lnTo>
                  <a:lnTo>
                    <a:pt x="2288195" y="0"/>
                  </a:lnTo>
                  <a:lnTo>
                    <a:pt x="2745834" y="0"/>
                  </a:lnTo>
                  <a:lnTo>
                    <a:pt x="2745834" y="143976"/>
                  </a:lnTo>
                  <a:lnTo>
                    <a:pt x="2745834" y="143976"/>
                  </a:lnTo>
                  <a:lnTo>
                    <a:pt x="2745834" y="359941"/>
                  </a:lnTo>
                  <a:lnTo>
                    <a:pt x="2745834" y="863858"/>
                  </a:lnTo>
                  <a:lnTo>
                    <a:pt x="2288195" y="863858"/>
                  </a:lnTo>
                  <a:lnTo>
                    <a:pt x="1601737" y="863858"/>
                  </a:lnTo>
                  <a:lnTo>
                    <a:pt x="1601737" y="863858"/>
                  </a:lnTo>
                  <a:lnTo>
                    <a:pt x="0" y="863858"/>
                  </a:lnTo>
                  <a:lnTo>
                    <a:pt x="0" y="359941"/>
                  </a:lnTo>
                  <a:lnTo>
                    <a:pt x="0" y="143976"/>
                  </a:lnTo>
                  <a:lnTo>
                    <a:pt x="0" y="143976"/>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a:t>QNA Maker</a:t>
              </a:r>
            </a:p>
          </p:txBody>
        </p:sp>
      </p:grpSp>
      <p:sp>
        <p:nvSpPr>
          <p:cNvPr id="5" name="TextBox 4">
            <a:extLst>
              <a:ext uri="{FF2B5EF4-FFF2-40B4-BE49-F238E27FC236}">
                <a16:creationId xmlns:a16="http://schemas.microsoft.com/office/drawing/2014/main" id="{D8EB2684-4355-4050-8F22-82EFD07A8511}"/>
              </a:ext>
            </a:extLst>
          </p:cNvPr>
          <p:cNvSpPr txBox="1"/>
          <p:nvPr/>
        </p:nvSpPr>
        <p:spPr>
          <a:xfrm>
            <a:off x="1140144" y="5392455"/>
            <a:ext cx="9875519" cy="369332"/>
          </a:xfrm>
          <a:prstGeom prst="rect">
            <a:avLst/>
          </a:prstGeom>
          <a:noFill/>
        </p:spPr>
        <p:txBody>
          <a:bodyPr wrap="square" rtlCol="0">
            <a:spAutoFit/>
          </a:bodyPr>
          <a:lstStyle/>
          <a:p>
            <a:pPr algn="ctr"/>
            <a:r>
              <a:rPr lang="en-GB">
                <a:hlinkClick r:id="rId8"/>
              </a:rPr>
              <a:t>https://github.com/kevmcdonk/ms-search-spa</a:t>
            </a:r>
            <a:endParaRPr lang="en-GB"/>
          </a:p>
        </p:txBody>
      </p:sp>
    </p:spTree>
    <p:extLst>
      <p:ext uri="{BB962C8B-B14F-4D97-AF65-F5344CB8AC3E}">
        <p14:creationId xmlns:p14="http://schemas.microsoft.com/office/powerpoint/2010/main" val="51101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02F5C-5C8D-4DF3-8917-6B2DAEAEB450}"/>
              </a:ext>
            </a:extLst>
          </p:cNvPr>
          <p:cNvSpPr>
            <a:spLocks noGrp="1"/>
          </p:cNvSpPr>
          <p:nvPr>
            <p:ph type="title"/>
          </p:nvPr>
        </p:nvSpPr>
        <p:spPr>
          <a:xfrm>
            <a:off x="1239982" y="360263"/>
            <a:ext cx="9875520" cy="865864"/>
          </a:xfrm>
        </p:spPr>
        <p:txBody>
          <a:bodyPr>
            <a:normAutofit/>
          </a:bodyPr>
          <a:lstStyle/>
          <a:p>
            <a:r>
              <a:rPr lang="en-GB"/>
              <a:t>What does the future hold?</a:t>
            </a:r>
          </a:p>
        </p:txBody>
      </p:sp>
      <p:grpSp>
        <p:nvGrpSpPr>
          <p:cNvPr id="15" name="Group 14">
            <a:extLst>
              <a:ext uri="{FF2B5EF4-FFF2-40B4-BE49-F238E27FC236}">
                <a16:creationId xmlns:a16="http://schemas.microsoft.com/office/drawing/2014/main" id="{29236478-5C0D-43FD-8E61-801031EC67D7}"/>
              </a:ext>
            </a:extLst>
          </p:cNvPr>
          <p:cNvGrpSpPr/>
          <p:nvPr/>
        </p:nvGrpSpPr>
        <p:grpSpPr>
          <a:xfrm>
            <a:off x="133285" y="2643856"/>
            <a:ext cx="2925000" cy="3060001"/>
            <a:chOff x="1179956" y="2667264"/>
            <a:chExt cx="2925000" cy="3060001"/>
          </a:xfrm>
        </p:grpSpPr>
        <p:sp>
          <p:nvSpPr>
            <p:cNvPr id="6" name="Oval 5">
              <a:extLst>
                <a:ext uri="{FF2B5EF4-FFF2-40B4-BE49-F238E27FC236}">
                  <a16:creationId xmlns:a16="http://schemas.microsoft.com/office/drawing/2014/main" id="{8F85EE66-EAF7-4DDC-BFC5-B198AEBF9309}"/>
                </a:ext>
              </a:extLst>
            </p:cNvPr>
            <p:cNvSpPr/>
            <p:nvPr/>
          </p:nvSpPr>
          <p:spPr>
            <a:xfrm>
              <a:off x="1750331" y="2667264"/>
              <a:ext cx="1784250" cy="1784250"/>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7" name="Rectangle 6" descr="Users">
              <a:extLst>
                <a:ext uri="{FF2B5EF4-FFF2-40B4-BE49-F238E27FC236}">
                  <a16:creationId xmlns:a16="http://schemas.microsoft.com/office/drawing/2014/main" id="{225BD4C0-D82D-4927-A72A-3DC73FD75E85}"/>
                </a:ext>
              </a:extLst>
            </p:cNvPr>
            <p:cNvSpPr/>
            <p:nvPr/>
          </p:nvSpPr>
          <p:spPr>
            <a:xfrm>
              <a:off x="2130581" y="3047514"/>
              <a:ext cx="1023750" cy="1023750"/>
            </a:xfrm>
            <a:prstGeom prst="rect">
              <a:avLst/>
            </a:prstGeom>
            <a:blipFill>
              <a:blip r:embed="rId3">
                <a:extLs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8" name="Freeform: Shape 7">
              <a:extLst>
                <a:ext uri="{FF2B5EF4-FFF2-40B4-BE49-F238E27FC236}">
                  <a16:creationId xmlns:a16="http://schemas.microsoft.com/office/drawing/2014/main" id="{4FEE8654-210E-4EEB-8F01-B041C24A6806}"/>
                </a:ext>
              </a:extLst>
            </p:cNvPr>
            <p:cNvSpPr/>
            <p:nvPr/>
          </p:nvSpPr>
          <p:spPr>
            <a:xfrm>
              <a:off x="1179956" y="5007265"/>
              <a:ext cx="2925000" cy="720000"/>
            </a:xfrm>
            <a:custGeom>
              <a:avLst/>
              <a:gdLst>
                <a:gd name="connsiteX0" fmla="*/ 0 w 2925000"/>
                <a:gd name="connsiteY0" fmla="*/ 0 h 720000"/>
                <a:gd name="connsiteX1" fmla="*/ 2925000 w 2925000"/>
                <a:gd name="connsiteY1" fmla="*/ 0 h 720000"/>
                <a:gd name="connsiteX2" fmla="*/ 2925000 w 2925000"/>
                <a:gd name="connsiteY2" fmla="*/ 720000 h 720000"/>
                <a:gd name="connsiteX3" fmla="*/ 0 w 2925000"/>
                <a:gd name="connsiteY3" fmla="*/ 720000 h 720000"/>
                <a:gd name="connsiteX4" fmla="*/ 0 w 2925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000" h="720000">
                  <a:moveTo>
                    <a:pt x="0" y="0"/>
                  </a:moveTo>
                  <a:lnTo>
                    <a:pt x="2925000" y="0"/>
                  </a:lnTo>
                  <a:lnTo>
                    <a:pt x="2925000" y="720000"/>
                  </a:lnTo>
                  <a:lnTo>
                    <a:pt x="0" y="720000"/>
                  </a:lnTo>
                  <a:lnTo>
                    <a:pt x="0" y="0"/>
                  </a:lnTo>
                  <a:close/>
                </a:path>
              </a:pathLst>
            </a:custGeom>
          </p:spPr>
          <p:style>
            <a:lnRef idx="0">
              <a:schemeClr val="accent2">
                <a:alpha val="0"/>
                <a:hueOff val="0"/>
                <a:satOff val="0"/>
                <a:lumOff val="0"/>
                <a:alphaOff val="0"/>
              </a:schemeClr>
            </a:lnRef>
            <a:fillRef idx="0">
              <a:schemeClr val="accent2">
                <a:alpha val="0"/>
                <a:hueOff val="0"/>
                <a:satOff val="0"/>
                <a:lumOff val="0"/>
                <a:alphaOff val="0"/>
              </a:schemeClr>
            </a:fillRef>
            <a:effectRef idx="0">
              <a:schemeClr val="accent2">
                <a:alpha val="0"/>
                <a:hueOff val="0"/>
                <a:satOff val="0"/>
                <a:lumOff val="0"/>
                <a:alphaOff val="0"/>
              </a:schemeClr>
            </a:effectRef>
            <a:fontRef idx="minor">
              <a:schemeClr val="accent2">
                <a:hueOff val="0"/>
                <a:satOff val="0"/>
                <a:lumOff val="0"/>
                <a:alphaOff val="0"/>
              </a:schemeClr>
            </a:fontRef>
          </p:style>
          <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GB" sz="2000" kern="1200"/>
                <a:t>PEOPLE, SKILLS AND MORE CONTENT</a:t>
              </a:r>
              <a:endParaRPr lang="en-US" sz="2000" kern="1200"/>
            </a:p>
          </p:txBody>
        </p:sp>
      </p:grpSp>
      <p:grpSp>
        <p:nvGrpSpPr>
          <p:cNvPr id="16" name="Group 15">
            <a:extLst>
              <a:ext uri="{FF2B5EF4-FFF2-40B4-BE49-F238E27FC236}">
                <a16:creationId xmlns:a16="http://schemas.microsoft.com/office/drawing/2014/main" id="{007714F2-B38C-4E19-8FFA-FA7AAB9E998D}"/>
              </a:ext>
            </a:extLst>
          </p:cNvPr>
          <p:cNvGrpSpPr/>
          <p:nvPr/>
        </p:nvGrpSpPr>
        <p:grpSpPr>
          <a:xfrm>
            <a:off x="3058285" y="2643856"/>
            <a:ext cx="2925000" cy="3060001"/>
            <a:chOff x="4616831" y="2667264"/>
            <a:chExt cx="2925000" cy="3060001"/>
          </a:xfrm>
        </p:grpSpPr>
        <p:sp>
          <p:nvSpPr>
            <p:cNvPr id="9" name="Oval 8">
              <a:extLst>
                <a:ext uri="{FF2B5EF4-FFF2-40B4-BE49-F238E27FC236}">
                  <a16:creationId xmlns:a16="http://schemas.microsoft.com/office/drawing/2014/main" id="{20A13F8D-8B5E-4908-A6FC-C6636DAD02D1}"/>
                </a:ext>
              </a:extLst>
            </p:cNvPr>
            <p:cNvSpPr/>
            <p:nvPr/>
          </p:nvSpPr>
          <p:spPr>
            <a:xfrm>
              <a:off x="5187206" y="2667264"/>
              <a:ext cx="1784250" cy="1784250"/>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10" name="Rectangle 9" descr="Connected">
              <a:extLst>
                <a:ext uri="{FF2B5EF4-FFF2-40B4-BE49-F238E27FC236}">
                  <a16:creationId xmlns:a16="http://schemas.microsoft.com/office/drawing/2014/main" id="{116AACD1-5FBD-49E9-BEAF-0AFA9C470BA0}"/>
                </a:ext>
              </a:extLst>
            </p:cNvPr>
            <p:cNvSpPr/>
            <p:nvPr/>
          </p:nvSpPr>
          <p:spPr>
            <a:xfrm>
              <a:off x="5567456" y="3047514"/>
              <a:ext cx="1023750" cy="102375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1" name="Freeform: Shape 10">
              <a:extLst>
                <a:ext uri="{FF2B5EF4-FFF2-40B4-BE49-F238E27FC236}">
                  <a16:creationId xmlns:a16="http://schemas.microsoft.com/office/drawing/2014/main" id="{33A783A6-1B4A-4B3F-9E19-10E11FE18C94}"/>
                </a:ext>
              </a:extLst>
            </p:cNvPr>
            <p:cNvSpPr/>
            <p:nvPr/>
          </p:nvSpPr>
          <p:spPr>
            <a:xfrm>
              <a:off x="4616831" y="5007265"/>
              <a:ext cx="2925000" cy="720000"/>
            </a:xfrm>
            <a:custGeom>
              <a:avLst/>
              <a:gdLst>
                <a:gd name="connsiteX0" fmla="*/ 0 w 2925000"/>
                <a:gd name="connsiteY0" fmla="*/ 0 h 720000"/>
                <a:gd name="connsiteX1" fmla="*/ 2925000 w 2925000"/>
                <a:gd name="connsiteY1" fmla="*/ 0 h 720000"/>
                <a:gd name="connsiteX2" fmla="*/ 2925000 w 2925000"/>
                <a:gd name="connsiteY2" fmla="*/ 720000 h 720000"/>
                <a:gd name="connsiteX3" fmla="*/ 0 w 2925000"/>
                <a:gd name="connsiteY3" fmla="*/ 720000 h 720000"/>
                <a:gd name="connsiteX4" fmla="*/ 0 w 2925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000" h="720000">
                  <a:moveTo>
                    <a:pt x="0" y="0"/>
                  </a:moveTo>
                  <a:lnTo>
                    <a:pt x="2925000" y="0"/>
                  </a:lnTo>
                  <a:lnTo>
                    <a:pt x="2925000" y="720000"/>
                  </a:lnTo>
                  <a:lnTo>
                    <a:pt x="0" y="720000"/>
                  </a:lnTo>
                  <a:lnTo>
                    <a:pt x="0" y="0"/>
                  </a:lnTo>
                  <a:close/>
                </a:path>
              </a:pathLst>
            </a:custGeom>
          </p:spPr>
          <p:style>
            <a:lnRef idx="0">
              <a:schemeClr val="accent2">
                <a:alpha val="0"/>
                <a:hueOff val="0"/>
                <a:satOff val="0"/>
                <a:lumOff val="0"/>
                <a:alphaOff val="0"/>
              </a:schemeClr>
            </a:lnRef>
            <a:fillRef idx="0">
              <a:schemeClr val="accent2">
                <a:alpha val="0"/>
                <a:hueOff val="0"/>
                <a:satOff val="0"/>
                <a:lumOff val="0"/>
                <a:alphaOff val="0"/>
              </a:schemeClr>
            </a:fillRef>
            <a:effectRef idx="0">
              <a:schemeClr val="accent2">
                <a:alpha val="0"/>
                <a:hueOff val="0"/>
                <a:satOff val="0"/>
                <a:lumOff val="0"/>
                <a:alphaOff val="0"/>
              </a:schemeClr>
            </a:effectRef>
            <a:fontRef idx="minor">
              <a:schemeClr val="accent3">
                <a:hueOff val="0"/>
                <a:satOff val="0"/>
                <a:lumOff val="0"/>
                <a:alphaOff val="0"/>
              </a:schemeClr>
            </a:fontRef>
          </p:style>
          <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GB" sz="2000" kern="1200"/>
                <a:t>Wider availability for external connectors</a:t>
              </a:r>
              <a:endParaRPr lang="en-US" sz="2000" kern="1200"/>
            </a:p>
          </p:txBody>
        </p:sp>
      </p:grpSp>
      <p:grpSp>
        <p:nvGrpSpPr>
          <p:cNvPr id="17" name="Group 16">
            <a:extLst>
              <a:ext uri="{FF2B5EF4-FFF2-40B4-BE49-F238E27FC236}">
                <a16:creationId xmlns:a16="http://schemas.microsoft.com/office/drawing/2014/main" id="{AE08E36F-9CFE-4636-9F1B-F5690CA60410}"/>
              </a:ext>
            </a:extLst>
          </p:cNvPr>
          <p:cNvGrpSpPr/>
          <p:nvPr/>
        </p:nvGrpSpPr>
        <p:grpSpPr>
          <a:xfrm>
            <a:off x="9083125" y="2643856"/>
            <a:ext cx="2925000" cy="3060001"/>
            <a:chOff x="8053706" y="2667264"/>
            <a:chExt cx="2925000" cy="3060001"/>
          </a:xfrm>
        </p:grpSpPr>
        <p:sp>
          <p:nvSpPr>
            <p:cNvPr id="12" name="Oval 11">
              <a:extLst>
                <a:ext uri="{FF2B5EF4-FFF2-40B4-BE49-F238E27FC236}">
                  <a16:creationId xmlns:a16="http://schemas.microsoft.com/office/drawing/2014/main" id="{CEF059C6-872A-468E-965D-89C59278988F}"/>
                </a:ext>
              </a:extLst>
            </p:cNvPr>
            <p:cNvSpPr/>
            <p:nvPr/>
          </p:nvSpPr>
          <p:spPr>
            <a:xfrm>
              <a:off x="8624081" y="2667264"/>
              <a:ext cx="1784250" cy="1784250"/>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13" name="Rectangle 12" descr="Brain in head">
              <a:extLst>
                <a:ext uri="{FF2B5EF4-FFF2-40B4-BE49-F238E27FC236}">
                  <a16:creationId xmlns:a16="http://schemas.microsoft.com/office/drawing/2014/main" id="{3C0AED5A-C63C-4474-9B06-F359A6D466DF}"/>
                </a:ext>
              </a:extLst>
            </p:cNvPr>
            <p:cNvSpPr/>
            <p:nvPr/>
          </p:nvSpPr>
          <p:spPr>
            <a:xfrm>
              <a:off x="9004331" y="3047514"/>
              <a:ext cx="1023750" cy="102375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Freeform: Shape 13">
              <a:extLst>
                <a:ext uri="{FF2B5EF4-FFF2-40B4-BE49-F238E27FC236}">
                  <a16:creationId xmlns:a16="http://schemas.microsoft.com/office/drawing/2014/main" id="{538BBB73-D99A-4ED2-8406-FF9BCCE1BFC1}"/>
                </a:ext>
              </a:extLst>
            </p:cNvPr>
            <p:cNvSpPr/>
            <p:nvPr/>
          </p:nvSpPr>
          <p:spPr>
            <a:xfrm>
              <a:off x="8053706" y="5007265"/>
              <a:ext cx="2925000" cy="720000"/>
            </a:xfrm>
            <a:custGeom>
              <a:avLst/>
              <a:gdLst>
                <a:gd name="connsiteX0" fmla="*/ 0 w 2925000"/>
                <a:gd name="connsiteY0" fmla="*/ 0 h 720000"/>
                <a:gd name="connsiteX1" fmla="*/ 2925000 w 2925000"/>
                <a:gd name="connsiteY1" fmla="*/ 0 h 720000"/>
                <a:gd name="connsiteX2" fmla="*/ 2925000 w 2925000"/>
                <a:gd name="connsiteY2" fmla="*/ 720000 h 720000"/>
                <a:gd name="connsiteX3" fmla="*/ 0 w 2925000"/>
                <a:gd name="connsiteY3" fmla="*/ 720000 h 720000"/>
                <a:gd name="connsiteX4" fmla="*/ 0 w 2925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000" h="720000">
                  <a:moveTo>
                    <a:pt x="0" y="0"/>
                  </a:moveTo>
                  <a:lnTo>
                    <a:pt x="2925000" y="0"/>
                  </a:lnTo>
                  <a:lnTo>
                    <a:pt x="2925000" y="720000"/>
                  </a:lnTo>
                  <a:lnTo>
                    <a:pt x="0" y="720000"/>
                  </a:lnTo>
                  <a:lnTo>
                    <a:pt x="0" y="0"/>
                  </a:lnTo>
                  <a:close/>
                </a:path>
              </a:pathLst>
            </a:custGeom>
          </p:spPr>
          <p:style>
            <a:lnRef idx="0">
              <a:schemeClr val="accent2">
                <a:alpha val="0"/>
                <a:hueOff val="0"/>
                <a:satOff val="0"/>
                <a:lumOff val="0"/>
                <a:alphaOff val="0"/>
              </a:schemeClr>
            </a:lnRef>
            <a:fillRef idx="0">
              <a:schemeClr val="accent2">
                <a:alpha val="0"/>
                <a:hueOff val="0"/>
                <a:satOff val="0"/>
                <a:lumOff val="0"/>
                <a:alphaOff val="0"/>
              </a:schemeClr>
            </a:fillRef>
            <a:effectRef idx="0">
              <a:schemeClr val="accent2">
                <a:alpha val="0"/>
                <a:hueOff val="0"/>
                <a:satOff val="0"/>
                <a:lumOff val="0"/>
                <a:alphaOff val="0"/>
              </a:schemeClr>
            </a:effectRef>
            <a:fontRef idx="minor">
              <a:schemeClr val="accent4">
                <a:hueOff val="0"/>
                <a:satOff val="0"/>
                <a:lumOff val="0"/>
                <a:alphaOff val="0"/>
              </a:schemeClr>
            </a:fontRef>
          </p:style>
          <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GB" sz="2000" kern="1200" dirty="0"/>
                <a:t>VIVA TOPICS AKA Project Cortex</a:t>
              </a:r>
              <a:endParaRPr lang="en-US" sz="2000" kern="1200" dirty="0"/>
            </a:p>
          </p:txBody>
        </p:sp>
      </p:grpSp>
      <p:grpSp>
        <p:nvGrpSpPr>
          <p:cNvPr id="18" name="Group 17">
            <a:extLst>
              <a:ext uri="{FF2B5EF4-FFF2-40B4-BE49-F238E27FC236}">
                <a16:creationId xmlns:a16="http://schemas.microsoft.com/office/drawing/2014/main" id="{40EC5B2F-4321-4B42-8916-1483E9BCB1E6}"/>
              </a:ext>
            </a:extLst>
          </p:cNvPr>
          <p:cNvGrpSpPr/>
          <p:nvPr/>
        </p:nvGrpSpPr>
        <p:grpSpPr>
          <a:xfrm>
            <a:off x="6096000" y="2643736"/>
            <a:ext cx="2925000" cy="3060001"/>
            <a:chOff x="8053706" y="2667264"/>
            <a:chExt cx="2925000" cy="3060001"/>
          </a:xfrm>
        </p:grpSpPr>
        <p:sp>
          <p:nvSpPr>
            <p:cNvPr id="19" name="Oval 18">
              <a:extLst>
                <a:ext uri="{FF2B5EF4-FFF2-40B4-BE49-F238E27FC236}">
                  <a16:creationId xmlns:a16="http://schemas.microsoft.com/office/drawing/2014/main" id="{4E655EEF-ED4D-44D6-82E4-45AB660A0090}"/>
                </a:ext>
              </a:extLst>
            </p:cNvPr>
            <p:cNvSpPr/>
            <p:nvPr/>
          </p:nvSpPr>
          <p:spPr>
            <a:xfrm>
              <a:off x="8624081" y="2667264"/>
              <a:ext cx="1784250" cy="1784250"/>
            </a:xfrm>
            <a:prstGeom prst="ellipse">
              <a:avLst/>
            </a:prstGeom>
            <a:solidFill>
              <a:schemeClr val="accent1"/>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20" name="Rectangle 19" descr="Cycle with people">
              <a:extLst>
                <a:ext uri="{FF2B5EF4-FFF2-40B4-BE49-F238E27FC236}">
                  <a16:creationId xmlns:a16="http://schemas.microsoft.com/office/drawing/2014/main" id="{C52322E0-C08F-4931-9EA8-BFC97F3EE5BC}"/>
                </a:ext>
              </a:extLst>
            </p:cNvPr>
            <p:cNvSpPr/>
            <p:nvPr/>
          </p:nvSpPr>
          <p:spPr>
            <a:xfrm>
              <a:off x="9004331" y="3047514"/>
              <a:ext cx="1023750" cy="1023750"/>
            </a:xfrm>
            <a:prstGeom prst="rect">
              <a:avLst/>
            </a:prstGeom>
            <a:blipFill>
              <a:blip r:embed="rId9">
                <a:extLs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1" name="Freeform: Shape 20">
              <a:extLst>
                <a:ext uri="{FF2B5EF4-FFF2-40B4-BE49-F238E27FC236}">
                  <a16:creationId xmlns:a16="http://schemas.microsoft.com/office/drawing/2014/main" id="{4EEABCF5-1CA4-4916-AF68-3923031AA2C8}"/>
                </a:ext>
              </a:extLst>
            </p:cNvPr>
            <p:cNvSpPr/>
            <p:nvPr/>
          </p:nvSpPr>
          <p:spPr>
            <a:xfrm>
              <a:off x="8053706" y="5007265"/>
              <a:ext cx="2925000" cy="720000"/>
            </a:xfrm>
            <a:custGeom>
              <a:avLst/>
              <a:gdLst>
                <a:gd name="connsiteX0" fmla="*/ 0 w 2925000"/>
                <a:gd name="connsiteY0" fmla="*/ 0 h 720000"/>
                <a:gd name="connsiteX1" fmla="*/ 2925000 w 2925000"/>
                <a:gd name="connsiteY1" fmla="*/ 0 h 720000"/>
                <a:gd name="connsiteX2" fmla="*/ 2925000 w 2925000"/>
                <a:gd name="connsiteY2" fmla="*/ 720000 h 720000"/>
                <a:gd name="connsiteX3" fmla="*/ 0 w 2925000"/>
                <a:gd name="connsiteY3" fmla="*/ 720000 h 720000"/>
                <a:gd name="connsiteX4" fmla="*/ 0 w 2925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000" h="720000">
                  <a:moveTo>
                    <a:pt x="0" y="0"/>
                  </a:moveTo>
                  <a:lnTo>
                    <a:pt x="2925000" y="0"/>
                  </a:lnTo>
                  <a:lnTo>
                    <a:pt x="2925000" y="720000"/>
                  </a:lnTo>
                  <a:lnTo>
                    <a:pt x="0" y="720000"/>
                  </a:lnTo>
                  <a:lnTo>
                    <a:pt x="0" y="0"/>
                  </a:lnTo>
                  <a:close/>
                </a:path>
              </a:pathLst>
            </a:custGeom>
          </p:spPr>
          <p:style>
            <a:lnRef idx="0">
              <a:schemeClr val="accent2">
                <a:alpha val="0"/>
                <a:hueOff val="0"/>
                <a:satOff val="0"/>
                <a:lumOff val="0"/>
                <a:alphaOff val="0"/>
              </a:schemeClr>
            </a:lnRef>
            <a:fillRef idx="0">
              <a:schemeClr val="accent2">
                <a:alpha val="0"/>
                <a:hueOff val="0"/>
                <a:satOff val="0"/>
                <a:lumOff val="0"/>
                <a:alphaOff val="0"/>
              </a:schemeClr>
            </a:fillRef>
            <a:effectRef idx="0">
              <a:schemeClr val="accent2">
                <a:alpha val="0"/>
                <a:hueOff val="0"/>
                <a:satOff val="0"/>
                <a:lumOff val="0"/>
                <a:alphaOff val="0"/>
              </a:schemeClr>
            </a:effectRef>
            <a:fontRef idx="minor">
              <a:schemeClr val="accent4">
                <a:hueOff val="0"/>
                <a:satOff val="0"/>
                <a:lumOff val="0"/>
                <a:alphaOff val="0"/>
              </a:schemeClr>
            </a:fontRef>
          </p:style>
          <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GB" sz="2000" kern="1200">
                  <a:solidFill>
                    <a:schemeClr val="accent1"/>
                  </a:solidFill>
                </a:rPr>
                <a:t>MORE HUBS</a:t>
              </a:r>
              <a:endParaRPr lang="en-US" sz="2000" kern="1200">
                <a:solidFill>
                  <a:schemeClr val="accent1"/>
                </a:solidFill>
              </a:endParaRPr>
            </a:p>
          </p:txBody>
        </p:sp>
      </p:grpSp>
      <p:sp>
        <p:nvSpPr>
          <p:cNvPr id="23" name="TextBox 22">
            <a:extLst>
              <a:ext uri="{FF2B5EF4-FFF2-40B4-BE49-F238E27FC236}">
                <a16:creationId xmlns:a16="http://schemas.microsoft.com/office/drawing/2014/main" id="{A4B6FDAA-B636-4DEB-A66E-96B3B5EC841B}"/>
              </a:ext>
            </a:extLst>
          </p:cNvPr>
          <p:cNvSpPr txBox="1"/>
          <p:nvPr/>
        </p:nvSpPr>
        <p:spPr>
          <a:xfrm>
            <a:off x="1800044" y="6434315"/>
            <a:ext cx="10794521" cy="307777"/>
          </a:xfrm>
          <a:prstGeom prst="rect">
            <a:avLst/>
          </a:prstGeom>
          <a:noFill/>
        </p:spPr>
        <p:txBody>
          <a:bodyPr wrap="square">
            <a:spAutoFit/>
          </a:bodyPr>
          <a:lstStyle/>
          <a:p>
            <a:r>
              <a:rPr lang="en-GB" sz="1400"/>
              <a:t>https://techcommunity.microsoft.com/t5/microsoft-search-blog/what-s-new-for-microsoft-search-ignite-2020-edition/ba-p/1675291</a:t>
            </a:r>
          </a:p>
        </p:txBody>
      </p:sp>
    </p:spTree>
    <p:extLst>
      <p:ext uri="{BB962C8B-B14F-4D97-AF65-F5344CB8AC3E}">
        <p14:creationId xmlns:p14="http://schemas.microsoft.com/office/powerpoint/2010/main" val="336479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EA996-23FE-43E0-8068-027F0E440FBB}"/>
              </a:ext>
            </a:extLst>
          </p:cNvPr>
          <p:cNvSpPr>
            <a:spLocks noGrp="1"/>
          </p:cNvSpPr>
          <p:nvPr>
            <p:ph type="title"/>
          </p:nvPr>
        </p:nvSpPr>
        <p:spPr/>
        <p:txBody>
          <a:bodyPr/>
          <a:lstStyle/>
          <a:p>
            <a:r>
              <a:rPr lang="en-GB"/>
              <a:t>Summary</a:t>
            </a:r>
          </a:p>
        </p:txBody>
      </p:sp>
      <p:sp>
        <p:nvSpPr>
          <p:cNvPr id="5" name="Oval 4">
            <a:extLst>
              <a:ext uri="{FF2B5EF4-FFF2-40B4-BE49-F238E27FC236}">
                <a16:creationId xmlns:a16="http://schemas.microsoft.com/office/drawing/2014/main" id="{E480D8A2-0D8C-4E0A-BAB2-E07CA1B8508E}"/>
              </a:ext>
            </a:extLst>
          </p:cNvPr>
          <p:cNvSpPr/>
          <p:nvPr/>
        </p:nvSpPr>
        <p:spPr>
          <a:xfrm>
            <a:off x="7757839" y="1823899"/>
            <a:ext cx="2674353" cy="2674848"/>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grpSp>
        <p:nvGrpSpPr>
          <p:cNvPr id="16" name="Group 15">
            <a:extLst>
              <a:ext uri="{FF2B5EF4-FFF2-40B4-BE49-F238E27FC236}">
                <a16:creationId xmlns:a16="http://schemas.microsoft.com/office/drawing/2014/main" id="{B1861C5F-DE45-4101-9FCA-3985D462721E}"/>
              </a:ext>
            </a:extLst>
          </p:cNvPr>
          <p:cNvGrpSpPr/>
          <p:nvPr/>
        </p:nvGrpSpPr>
        <p:grpSpPr>
          <a:xfrm>
            <a:off x="7846636" y="1913076"/>
            <a:ext cx="2496760" cy="4101216"/>
            <a:chOff x="7846636" y="1913076"/>
            <a:chExt cx="2496760" cy="4101216"/>
          </a:xfrm>
        </p:grpSpPr>
        <p:sp>
          <p:nvSpPr>
            <p:cNvPr id="6" name="Freeform: Shape 5">
              <a:extLst>
                <a:ext uri="{FF2B5EF4-FFF2-40B4-BE49-F238E27FC236}">
                  <a16:creationId xmlns:a16="http://schemas.microsoft.com/office/drawing/2014/main" id="{1F6116B1-DA89-475A-8F09-17F93BC5F6E9}"/>
                </a:ext>
              </a:extLst>
            </p:cNvPr>
            <p:cNvSpPr/>
            <p:nvPr/>
          </p:nvSpPr>
          <p:spPr>
            <a:xfrm>
              <a:off x="7846636" y="1913076"/>
              <a:ext cx="2496760" cy="2496494"/>
            </a:xfrm>
            <a:custGeom>
              <a:avLst/>
              <a:gdLst>
                <a:gd name="connsiteX0" fmla="*/ 0 w 2496760"/>
                <a:gd name="connsiteY0" fmla="*/ 1248247 h 2496494"/>
                <a:gd name="connsiteX1" fmla="*/ 1248380 w 2496760"/>
                <a:gd name="connsiteY1" fmla="*/ 0 h 2496494"/>
                <a:gd name="connsiteX2" fmla="*/ 2496760 w 2496760"/>
                <a:gd name="connsiteY2" fmla="*/ 1248247 h 2496494"/>
                <a:gd name="connsiteX3" fmla="*/ 1248380 w 2496760"/>
                <a:gd name="connsiteY3" fmla="*/ 2496494 h 2496494"/>
                <a:gd name="connsiteX4" fmla="*/ 0 w 2496760"/>
                <a:gd name="connsiteY4" fmla="*/ 1248247 h 2496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760" h="2496494">
                  <a:moveTo>
                    <a:pt x="0" y="1248247"/>
                  </a:moveTo>
                  <a:cubicBezTo>
                    <a:pt x="0" y="558859"/>
                    <a:pt x="558919" y="0"/>
                    <a:pt x="1248380" y="0"/>
                  </a:cubicBezTo>
                  <a:cubicBezTo>
                    <a:pt x="1937841" y="0"/>
                    <a:pt x="2496760" y="558859"/>
                    <a:pt x="2496760" y="1248247"/>
                  </a:cubicBezTo>
                  <a:cubicBezTo>
                    <a:pt x="2496760" y="1937635"/>
                    <a:pt x="1937841" y="2496494"/>
                    <a:pt x="1248380" y="2496494"/>
                  </a:cubicBezTo>
                  <a:cubicBezTo>
                    <a:pt x="558919" y="2496494"/>
                    <a:pt x="0" y="1937635"/>
                    <a:pt x="0" y="1248247"/>
                  </a:cubicBez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5509" tIns="425289" rIns="425509" bIns="425289" numCol="1" spcCol="1270" anchor="ctr" anchorCtr="0">
              <a:noAutofit/>
            </a:bodyPr>
            <a:lstStyle/>
            <a:p>
              <a:pPr marL="0" lvl="0" indent="0" algn="ctr" defTabSz="2400300">
                <a:lnSpc>
                  <a:spcPct val="90000"/>
                </a:lnSpc>
                <a:spcBef>
                  <a:spcPct val="0"/>
                </a:spcBef>
                <a:spcAft>
                  <a:spcPct val="35000"/>
                </a:spcAft>
                <a:buNone/>
              </a:pPr>
              <a:r>
                <a:rPr lang="en-GB" sz="5400" kern="1200"/>
                <a:t>The How</a:t>
              </a:r>
            </a:p>
          </p:txBody>
        </p:sp>
        <p:sp>
          <p:nvSpPr>
            <p:cNvPr id="7" name="Freeform: Shape 6">
              <a:extLst>
                <a:ext uri="{FF2B5EF4-FFF2-40B4-BE49-F238E27FC236}">
                  <a16:creationId xmlns:a16="http://schemas.microsoft.com/office/drawing/2014/main" id="{C07E0ECB-F348-4FD5-91B8-299D9B539CF3}"/>
                </a:ext>
              </a:extLst>
            </p:cNvPr>
            <p:cNvSpPr/>
            <p:nvPr/>
          </p:nvSpPr>
          <p:spPr>
            <a:xfrm>
              <a:off x="7846636" y="4548030"/>
              <a:ext cx="2496760" cy="1466262"/>
            </a:xfrm>
            <a:custGeom>
              <a:avLst/>
              <a:gdLst>
                <a:gd name="connsiteX0" fmla="*/ 0 w 2496760"/>
                <a:gd name="connsiteY0" fmla="*/ 0 h 1466262"/>
                <a:gd name="connsiteX1" fmla="*/ 2496760 w 2496760"/>
                <a:gd name="connsiteY1" fmla="*/ 0 h 1466262"/>
                <a:gd name="connsiteX2" fmla="*/ 2496760 w 2496760"/>
                <a:gd name="connsiteY2" fmla="*/ 1466262 h 1466262"/>
                <a:gd name="connsiteX3" fmla="*/ 0 w 2496760"/>
                <a:gd name="connsiteY3" fmla="*/ 1466262 h 1466262"/>
                <a:gd name="connsiteX4" fmla="*/ 0 w 2496760"/>
                <a:gd name="connsiteY4" fmla="*/ 0 h 1466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760" h="1466262">
                  <a:moveTo>
                    <a:pt x="0" y="0"/>
                  </a:moveTo>
                  <a:lnTo>
                    <a:pt x="2496760" y="0"/>
                  </a:lnTo>
                  <a:lnTo>
                    <a:pt x="2496760" y="1466262"/>
                  </a:lnTo>
                  <a:lnTo>
                    <a:pt x="0" y="14662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GB" sz="1700" kern="1200"/>
                <a:t>Access from Search Box, results from configuration, develop with Microsoft Graph</a:t>
              </a:r>
            </a:p>
          </p:txBody>
        </p:sp>
      </p:grpSp>
      <p:sp>
        <p:nvSpPr>
          <p:cNvPr id="8" name="Teardrop 7">
            <a:extLst>
              <a:ext uri="{FF2B5EF4-FFF2-40B4-BE49-F238E27FC236}">
                <a16:creationId xmlns:a16="http://schemas.microsoft.com/office/drawing/2014/main" id="{555821A9-A168-454C-B5F6-B51FCFAC912E}"/>
              </a:ext>
            </a:extLst>
          </p:cNvPr>
          <p:cNvSpPr/>
          <p:nvPr/>
        </p:nvSpPr>
        <p:spPr>
          <a:xfrm rot="2700000">
            <a:off x="4997039" y="1827133"/>
            <a:ext cx="2667912" cy="2667912"/>
          </a:xfrm>
          <a:prstGeom prst="teardrop">
            <a:avLst>
              <a:gd name="adj" fmla="val 100000"/>
            </a:avLst>
          </a:prstGeom>
        </p:spPr>
        <p:style>
          <a:lnRef idx="2">
            <a:schemeClr val="lt1">
              <a:hueOff val="0"/>
              <a:satOff val="0"/>
              <a:lumOff val="0"/>
              <a:alphaOff val="0"/>
            </a:schemeClr>
          </a:lnRef>
          <a:fillRef idx="1">
            <a:schemeClr val="accent3">
              <a:hueOff val="4927703"/>
              <a:satOff val="-26639"/>
              <a:lumOff val="-980"/>
              <a:alphaOff val="0"/>
            </a:schemeClr>
          </a:fillRef>
          <a:effectRef idx="0">
            <a:schemeClr val="accent3">
              <a:hueOff val="4927703"/>
              <a:satOff val="-26639"/>
              <a:lumOff val="-980"/>
              <a:alphaOff val="0"/>
            </a:schemeClr>
          </a:effectRef>
          <a:fontRef idx="minor">
            <a:schemeClr val="lt1"/>
          </a:fontRef>
        </p:style>
      </p:sp>
      <p:grpSp>
        <p:nvGrpSpPr>
          <p:cNvPr id="15" name="Group 14">
            <a:extLst>
              <a:ext uri="{FF2B5EF4-FFF2-40B4-BE49-F238E27FC236}">
                <a16:creationId xmlns:a16="http://schemas.microsoft.com/office/drawing/2014/main" id="{2018607E-E6E6-456F-AC1A-8A959173241C}"/>
              </a:ext>
            </a:extLst>
          </p:cNvPr>
          <p:cNvGrpSpPr/>
          <p:nvPr/>
        </p:nvGrpSpPr>
        <p:grpSpPr>
          <a:xfrm>
            <a:off x="5082615" y="1913076"/>
            <a:ext cx="2496760" cy="4101216"/>
            <a:chOff x="5082615" y="1913076"/>
            <a:chExt cx="2496760" cy="4101216"/>
          </a:xfrm>
        </p:grpSpPr>
        <p:sp>
          <p:nvSpPr>
            <p:cNvPr id="9" name="Freeform: Shape 8">
              <a:extLst>
                <a:ext uri="{FF2B5EF4-FFF2-40B4-BE49-F238E27FC236}">
                  <a16:creationId xmlns:a16="http://schemas.microsoft.com/office/drawing/2014/main" id="{15BF7CAD-345E-411E-B8C2-B679BCF54CE0}"/>
                </a:ext>
              </a:extLst>
            </p:cNvPr>
            <p:cNvSpPr/>
            <p:nvPr/>
          </p:nvSpPr>
          <p:spPr>
            <a:xfrm>
              <a:off x="5082615" y="1913076"/>
              <a:ext cx="2496760" cy="2496494"/>
            </a:xfrm>
            <a:custGeom>
              <a:avLst/>
              <a:gdLst>
                <a:gd name="connsiteX0" fmla="*/ 0 w 2496760"/>
                <a:gd name="connsiteY0" fmla="*/ 1248247 h 2496494"/>
                <a:gd name="connsiteX1" fmla="*/ 1248380 w 2496760"/>
                <a:gd name="connsiteY1" fmla="*/ 0 h 2496494"/>
                <a:gd name="connsiteX2" fmla="*/ 2496760 w 2496760"/>
                <a:gd name="connsiteY2" fmla="*/ 1248247 h 2496494"/>
                <a:gd name="connsiteX3" fmla="*/ 1248380 w 2496760"/>
                <a:gd name="connsiteY3" fmla="*/ 2496494 h 2496494"/>
                <a:gd name="connsiteX4" fmla="*/ 0 w 2496760"/>
                <a:gd name="connsiteY4" fmla="*/ 1248247 h 2496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760" h="2496494">
                  <a:moveTo>
                    <a:pt x="0" y="1248247"/>
                  </a:moveTo>
                  <a:cubicBezTo>
                    <a:pt x="0" y="558859"/>
                    <a:pt x="558919" y="0"/>
                    <a:pt x="1248380" y="0"/>
                  </a:cubicBezTo>
                  <a:cubicBezTo>
                    <a:pt x="1937841" y="0"/>
                    <a:pt x="2496760" y="558859"/>
                    <a:pt x="2496760" y="1248247"/>
                  </a:cubicBezTo>
                  <a:cubicBezTo>
                    <a:pt x="2496760" y="1937635"/>
                    <a:pt x="1937841" y="2496494"/>
                    <a:pt x="1248380" y="2496494"/>
                  </a:cubicBezTo>
                  <a:cubicBezTo>
                    <a:pt x="558919" y="2496494"/>
                    <a:pt x="0" y="1937635"/>
                    <a:pt x="0" y="1248247"/>
                  </a:cubicBezTo>
                  <a:close/>
                </a:path>
              </a:pathLst>
            </a:custGeom>
          </p:spPr>
          <p:style>
            <a:lnRef idx="2">
              <a:schemeClr val="accent3">
                <a:hueOff val="4927703"/>
                <a:satOff val="-26639"/>
                <a:lumOff val="-98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5509" tIns="425289" rIns="425509" bIns="425289" numCol="1" spcCol="1270" anchor="ctr" anchorCtr="0">
              <a:noAutofit/>
            </a:bodyPr>
            <a:lstStyle/>
            <a:p>
              <a:pPr marL="0" lvl="0" indent="0" algn="ctr" defTabSz="2400300">
                <a:lnSpc>
                  <a:spcPct val="90000"/>
                </a:lnSpc>
                <a:spcBef>
                  <a:spcPct val="0"/>
                </a:spcBef>
                <a:spcAft>
                  <a:spcPct val="35000"/>
                </a:spcAft>
                <a:buNone/>
              </a:pPr>
              <a:r>
                <a:rPr lang="en-GB" sz="5400" kern="1200"/>
                <a:t>The Why</a:t>
              </a:r>
            </a:p>
          </p:txBody>
        </p:sp>
        <p:sp>
          <p:nvSpPr>
            <p:cNvPr id="10" name="Freeform: Shape 9">
              <a:extLst>
                <a:ext uri="{FF2B5EF4-FFF2-40B4-BE49-F238E27FC236}">
                  <a16:creationId xmlns:a16="http://schemas.microsoft.com/office/drawing/2014/main" id="{697FC0B2-2A4B-4158-9F75-D7F6BCB2DDC9}"/>
                </a:ext>
              </a:extLst>
            </p:cNvPr>
            <p:cNvSpPr/>
            <p:nvPr/>
          </p:nvSpPr>
          <p:spPr>
            <a:xfrm>
              <a:off x="5082615" y="4548030"/>
              <a:ext cx="2496760" cy="1466262"/>
            </a:xfrm>
            <a:custGeom>
              <a:avLst/>
              <a:gdLst>
                <a:gd name="connsiteX0" fmla="*/ 0 w 2496760"/>
                <a:gd name="connsiteY0" fmla="*/ 0 h 1466262"/>
                <a:gd name="connsiteX1" fmla="*/ 2496760 w 2496760"/>
                <a:gd name="connsiteY1" fmla="*/ 0 h 1466262"/>
                <a:gd name="connsiteX2" fmla="*/ 2496760 w 2496760"/>
                <a:gd name="connsiteY2" fmla="*/ 1466262 h 1466262"/>
                <a:gd name="connsiteX3" fmla="*/ 0 w 2496760"/>
                <a:gd name="connsiteY3" fmla="*/ 1466262 h 1466262"/>
                <a:gd name="connsiteX4" fmla="*/ 0 w 2496760"/>
                <a:gd name="connsiteY4" fmla="*/ 0 h 1466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760" h="1466262">
                  <a:moveTo>
                    <a:pt x="0" y="0"/>
                  </a:moveTo>
                  <a:lnTo>
                    <a:pt x="2496760" y="0"/>
                  </a:lnTo>
                  <a:lnTo>
                    <a:pt x="2496760" y="1466262"/>
                  </a:lnTo>
                  <a:lnTo>
                    <a:pt x="0" y="14662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GB" sz="1700" kern="1200"/>
                <a:t>One place and one way to get your search contents from across everything</a:t>
              </a:r>
            </a:p>
          </p:txBody>
        </p:sp>
      </p:grpSp>
      <p:sp>
        <p:nvSpPr>
          <p:cNvPr id="11" name="Teardrop 10">
            <a:extLst>
              <a:ext uri="{FF2B5EF4-FFF2-40B4-BE49-F238E27FC236}">
                <a16:creationId xmlns:a16="http://schemas.microsoft.com/office/drawing/2014/main" id="{43A3FF8B-EEF8-437A-99D8-F12299343C7B}"/>
              </a:ext>
            </a:extLst>
          </p:cNvPr>
          <p:cNvSpPr/>
          <p:nvPr/>
        </p:nvSpPr>
        <p:spPr>
          <a:xfrm rot="2700000">
            <a:off x="2233017" y="1827133"/>
            <a:ext cx="2667912" cy="2667912"/>
          </a:xfrm>
          <a:prstGeom prst="teardrop">
            <a:avLst>
              <a:gd name="adj" fmla="val 100000"/>
            </a:avLst>
          </a:prstGeom>
        </p:spPr>
        <p:style>
          <a:lnRef idx="2">
            <a:schemeClr val="lt1">
              <a:hueOff val="0"/>
              <a:satOff val="0"/>
              <a:lumOff val="0"/>
              <a:alphaOff val="0"/>
            </a:schemeClr>
          </a:lnRef>
          <a:fillRef idx="1">
            <a:schemeClr val="accent3">
              <a:hueOff val="9855406"/>
              <a:satOff val="-53278"/>
              <a:lumOff val="-1961"/>
              <a:alphaOff val="0"/>
            </a:schemeClr>
          </a:fillRef>
          <a:effectRef idx="0">
            <a:schemeClr val="accent3">
              <a:hueOff val="9855406"/>
              <a:satOff val="-53278"/>
              <a:lumOff val="-1961"/>
              <a:alphaOff val="0"/>
            </a:schemeClr>
          </a:effectRef>
          <a:fontRef idx="minor">
            <a:schemeClr val="lt1"/>
          </a:fontRef>
        </p:style>
      </p:sp>
      <p:grpSp>
        <p:nvGrpSpPr>
          <p:cNvPr id="14" name="Group 13">
            <a:extLst>
              <a:ext uri="{FF2B5EF4-FFF2-40B4-BE49-F238E27FC236}">
                <a16:creationId xmlns:a16="http://schemas.microsoft.com/office/drawing/2014/main" id="{D236C808-21A6-403F-8FE5-8781020FD9A4}"/>
              </a:ext>
            </a:extLst>
          </p:cNvPr>
          <p:cNvGrpSpPr/>
          <p:nvPr/>
        </p:nvGrpSpPr>
        <p:grpSpPr>
          <a:xfrm>
            <a:off x="2318594" y="1913076"/>
            <a:ext cx="2496760" cy="4101216"/>
            <a:chOff x="2318594" y="1913076"/>
            <a:chExt cx="2496760" cy="4101216"/>
          </a:xfrm>
        </p:grpSpPr>
        <p:sp>
          <p:nvSpPr>
            <p:cNvPr id="12" name="Freeform: Shape 11">
              <a:extLst>
                <a:ext uri="{FF2B5EF4-FFF2-40B4-BE49-F238E27FC236}">
                  <a16:creationId xmlns:a16="http://schemas.microsoft.com/office/drawing/2014/main" id="{411A87C3-9D08-4050-BD44-C346D555BE4A}"/>
                </a:ext>
              </a:extLst>
            </p:cNvPr>
            <p:cNvSpPr/>
            <p:nvPr/>
          </p:nvSpPr>
          <p:spPr>
            <a:xfrm>
              <a:off x="2318594" y="1913076"/>
              <a:ext cx="2496760" cy="2496494"/>
            </a:xfrm>
            <a:custGeom>
              <a:avLst/>
              <a:gdLst>
                <a:gd name="connsiteX0" fmla="*/ 0 w 2496760"/>
                <a:gd name="connsiteY0" fmla="*/ 1248247 h 2496494"/>
                <a:gd name="connsiteX1" fmla="*/ 1248380 w 2496760"/>
                <a:gd name="connsiteY1" fmla="*/ 0 h 2496494"/>
                <a:gd name="connsiteX2" fmla="*/ 2496760 w 2496760"/>
                <a:gd name="connsiteY2" fmla="*/ 1248247 h 2496494"/>
                <a:gd name="connsiteX3" fmla="*/ 1248380 w 2496760"/>
                <a:gd name="connsiteY3" fmla="*/ 2496494 h 2496494"/>
                <a:gd name="connsiteX4" fmla="*/ 0 w 2496760"/>
                <a:gd name="connsiteY4" fmla="*/ 1248247 h 2496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760" h="2496494">
                  <a:moveTo>
                    <a:pt x="0" y="1248247"/>
                  </a:moveTo>
                  <a:cubicBezTo>
                    <a:pt x="0" y="558859"/>
                    <a:pt x="558919" y="0"/>
                    <a:pt x="1248380" y="0"/>
                  </a:cubicBezTo>
                  <a:cubicBezTo>
                    <a:pt x="1937841" y="0"/>
                    <a:pt x="2496760" y="558859"/>
                    <a:pt x="2496760" y="1248247"/>
                  </a:cubicBezTo>
                  <a:cubicBezTo>
                    <a:pt x="2496760" y="1937635"/>
                    <a:pt x="1937841" y="2496494"/>
                    <a:pt x="1248380" y="2496494"/>
                  </a:cubicBezTo>
                  <a:cubicBezTo>
                    <a:pt x="558919" y="2496494"/>
                    <a:pt x="0" y="1937635"/>
                    <a:pt x="0" y="1248247"/>
                  </a:cubicBezTo>
                  <a:close/>
                </a:path>
              </a:pathLst>
            </a:custGeom>
          </p:spPr>
          <p:style>
            <a:lnRef idx="2">
              <a:schemeClr val="accent3">
                <a:hueOff val="9855406"/>
                <a:satOff val="-53278"/>
                <a:lumOff val="-196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5508" tIns="425289" rIns="425510" bIns="425289" numCol="1" spcCol="1270" anchor="ctr" anchorCtr="0">
              <a:noAutofit/>
            </a:bodyPr>
            <a:lstStyle/>
            <a:p>
              <a:pPr marL="0" lvl="0" indent="0" algn="ctr" defTabSz="2400300">
                <a:lnSpc>
                  <a:spcPct val="90000"/>
                </a:lnSpc>
                <a:spcBef>
                  <a:spcPct val="0"/>
                </a:spcBef>
                <a:spcAft>
                  <a:spcPct val="35000"/>
                </a:spcAft>
                <a:buNone/>
              </a:pPr>
              <a:r>
                <a:rPr lang="en-GB" sz="5400" kern="1200"/>
                <a:t>The what</a:t>
              </a:r>
            </a:p>
          </p:txBody>
        </p:sp>
        <p:sp>
          <p:nvSpPr>
            <p:cNvPr id="13" name="Freeform: Shape 12">
              <a:extLst>
                <a:ext uri="{FF2B5EF4-FFF2-40B4-BE49-F238E27FC236}">
                  <a16:creationId xmlns:a16="http://schemas.microsoft.com/office/drawing/2014/main" id="{680E3F46-462A-4892-8CA0-B9AC3AC71192}"/>
                </a:ext>
              </a:extLst>
            </p:cNvPr>
            <p:cNvSpPr/>
            <p:nvPr/>
          </p:nvSpPr>
          <p:spPr>
            <a:xfrm>
              <a:off x="2318594" y="4548030"/>
              <a:ext cx="2496760" cy="1466262"/>
            </a:xfrm>
            <a:custGeom>
              <a:avLst/>
              <a:gdLst>
                <a:gd name="connsiteX0" fmla="*/ 0 w 2496760"/>
                <a:gd name="connsiteY0" fmla="*/ 0 h 1466262"/>
                <a:gd name="connsiteX1" fmla="*/ 2496760 w 2496760"/>
                <a:gd name="connsiteY1" fmla="*/ 0 h 1466262"/>
                <a:gd name="connsiteX2" fmla="*/ 2496760 w 2496760"/>
                <a:gd name="connsiteY2" fmla="*/ 1466262 h 1466262"/>
                <a:gd name="connsiteX3" fmla="*/ 0 w 2496760"/>
                <a:gd name="connsiteY3" fmla="*/ 1466262 h 1466262"/>
                <a:gd name="connsiteX4" fmla="*/ 0 w 2496760"/>
                <a:gd name="connsiteY4" fmla="*/ 0 h 1466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760" h="1466262">
                  <a:moveTo>
                    <a:pt x="0" y="0"/>
                  </a:moveTo>
                  <a:lnTo>
                    <a:pt x="2496760" y="0"/>
                  </a:lnTo>
                  <a:lnTo>
                    <a:pt x="2496760" y="1466262"/>
                  </a:lnTo>
                  <a:lnTo>
                    <a:pt x="0" y="14662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GB" sz="1700" kern="1200"/>
                <a:t>Search across Microsoft 365 content and your own using Microsoft Graph with AI</a:t>
              </a:r>
            </a:p>
          </p:txBody>
        </p:sp>
      </p:grpSp>
    </p:spTree>
    <p:extLst>
      <p:ext uri="{BB962C8B-B14F-4D97-AF65-F5344CB8AC3E}">
        <p14:creationId xmlns:p14="http://schemas.microsoft.com/office/powerpoint/2010/main" val="54488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36E48E-258E-4AD2-8892-F271A682DD7E}"/>
              </a:ext>
            </a:extLst>
          </p:cNvPr>
          <p:cNvPicPr>
            <a:picLocks noChangeAspect="1"/>
          </p:cNvPicPr>
          <p:nvPr/>
        </p:nvPicPr>
        <p:blipFill>
          <a:blip r:embed="rId3"/>
          <a:stretch>
            <a:fillRect/>
          </a:stretch>
        </p:blipFill>
        <p:spPr>
          <a:xfrm>
            <a:off x="1120899" y="3061722"/>
            <a:ext cx="4126556" cy="2971120"/>
          </a:xfrm>
          <a:prstGeom prst="rect">
            <a:avLst/>
          </a:prstGeom>
        </p:spPr>
      </p:pic>
      <p:sp>
        <p:nvSpPr>
          <p:cNvPr id="2" name="Title 1">
            <a:extLst>
              <a:ext uri="{FF2B5EF4-FFF2-40B4-BE49-F238E27FC236}">
                <a16:creationId xmlns:a16="http://schemas.microsoft.com/office/drawing/2014/main" id="{26A88726-ED54-4DB1-8CED-B68BFE14E0BD}"/>
              </a:ext>
            </a:extLst>
          </p:cNvPr>
          <p:cNvSpPr>
            <a:spLocks noGrp="1"/>
          </p:cNvSpPr>
          <p:nvPr>
            <p:ph type="title"/>
          </p:nvPr>
        </p:nvSpPr>
        <p:spPr>
          <a:xfrm>
            <a:off x="1117242" y="614322"/>
            <a:ext cx="3931920" cy="1737360"/>
          </a:xfrm>
        </p:spPr>
        <p:txBody>
          <a:bodyPr/>
          <a:lstStyle/>
          <a:p>
            <a:r>
              <a:rPr lang="en-GB" dirty="0"/>
              <a:t>Kevin McDonnell</a:t>
            </a:r>
          </a:p>
        </p:txBody>
      </p:sp>
      <p:pic>
        <p:nvPicPr>
          <p:cNvPr id="14" name="Picture Placeholder 13" descr="A person driving a car&#10;&#10;Description automatically generated">
            <a:extLst>
              <a:ext uri="{FF2B5EF4-FFF2-40B4-BE49-F238E27FC236}">
                <a16:creationId xmlns:a16="http://schemas.microsoft.com/office/drawing/2014/main" id="{8BD4DB57-CD06-4005-B114-59ECE5B96FF1}"/>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t="12967" b="12967"/>
          <a:stretch>
            <a:fillRect/>
          </a:stretch>
        </p:blipFill>
        <p:spPr>
          <a:xfrm>
            <a:off x="5413247" y="1069846"/>
            <a:ext cx="6249357" cy="4918909"/>
          </a:xfrm>
        </p:spPr>
      </p:pic>
      <p:sp>
        <p:nvSpPr>
          <p:cNvPr id="4" name="Text Placeholder 3">
            <a:extLst>
              <a:ext uri="{FF2B5EF4-FFF2-40B4-BE49-F238E27FC236}">
                <a16:creationId xmlns:a16="http://schemas.microsoft.com/office/drawing/2014/main" id="{EEE01344-9903-4987-81CB-3209B826DD7C}"/>
              </a:ext>
            </a:extLst>
          </p:cNvPr>
          <p:cNvSpPr>
            <a:spLocks noGrp="1"/>
          </p:cNvSpPr>
          <p:nvPr>
            <p:ph type="body" sz="half" idx="2"/>
          </p:nvPr>
        </p:nvSpPr>
        <p:spPr>
          <a:xfrm>
            <a:off x="1117242" y="2351682"/>
            <a:ext cx="3931920" cy="2880360"/>
          </a:xfrm>
        </p:spPr>
        <p:txBody>
          <a:bodyPr/>
          <a:lstStyle/>
          <a:p>
            <a:r>
              <a:rPr lang="en-GB" dirty="0"/>
              <a:t>Solutions Architect - CPS</a:t>
            </a:r>
          </a:p>
        </p:txBody>
      </p:sp>
      <p:sp>
        <p:nvSpPr>
          <p:cNvPr id="5" name="Text Placeholder 3">
            <a:extLst>
              <a:ext uri="{FF2B5EF4-FFF2-40B4-BE49-F238E27FC236}">
                <a16:creationId xmlns:a16="http://schemas.microsoft.com/office/drawing/2014/main" id="{6697CBEC-95B5-4F96-8E5C-08FED2223294}"/>
              </a:ext>
            </a:extLst>
          </p:cNvPr>
          <p:cNvSpPr txBox="1">
            <a:spLocks/>
          </p:cNvSpPr>
          <p:nvPr/>
        </p:nvSpPr>
        <p:spPr>
          <a:xfrm>
            <a:off x="1057444" y="2328038"/>
            <a:ext cx="3931920" cy="419129"/>
          </a:xfrm>
          <a:prstGeom prst="rect">
            <a:avLst/>
          </a:prstGeom>
        </p:spPr>
        <p:txBody>
          <a:bodyPr/>
          <a:lstStyle>
            <a:lvl1pPr marL="0" indent="0" algn="l"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88950" indent="-263525" algn="l" defTabSz="914400" rtl="0" eaLnBrk="1" latinLnBrk="0" hangingPunct="1">
              <a:lnSpc>
                <a:spcPct val="90000"/>
              </a:lnSpc>
              <a:spcBef>
                <a:spcPts val="500"/>
              </a:spcBef>
              <a:buSzPct val="75000"/>
              <a:buFontTx/>
              <a:buBlip>
                <a:blip r:embed="rId5"/>
              </a:buBlip>
              <a:tabLst/>
              <a:defRPr sz="2400" kern="1200">
                <a:solidFill>
                  <a:schemeClr val="tx1"/>
                </a:solidFill>
                <a:latin typeface="+mn-lt"/>
                <a:ea typeface="+mn-ea"/>
                <a:cs typeface="+mn-cs"/>
              </a:defRPr>
            </a:lvl2pPr>
            <a:lvl3pPr marL="760413" indent="-271463" algn="l" defTabSz="914400" rtl="0" eaLnBrk="1" latinLnBrk="0" hangingPunct="1">
              <a:lnSpc>
                <a:spcPct val="90000"/>
              </a:lnSpc>
              <a:spcBef>
                <a:spcPts val="500"/>
              </a:spcBef>
              <a:buClr>
                <a:schemeClr val="accent2"/>
              </a:buClr>
              <a:buSzPct val="75000"/>
              <a:buFont typeface="Wingdings" charset="2"/>
              <a:buChar char="§"/>
              <a:tabLst/>
              <a:defRPr sz="2400" kern="1200">
                <a:solidFill>
                  <a:schemeClr val="tx1"/>
                </a:solidFill>
                <a:latin typeface="+mn-lt"/>
                <a:ea typeface="+mn-ea"/>
                <a:cs typeface="+mn-cs"/>
              </a:defRPr>
            </a:lvl3pPr>
            <a:lvl4pPr marL="1023938" indent="-263525" algn="l" defTabSz="914400" rtl="0" eaLnBrk="1" latinLnBrk="0" hangingPunct="1">
              <a:lnSpc>
                <a:spcPct val="90000"/>
              </a:lnSpc>
              <a:spcBef>
                <a:spcPts val="500"/>
              </a:spcBef>
              <a:buClr>
                <a:schemeClr val="accent2"/>
              </a:buClr>
              <a:buFont typeface=".HelveticaNeueDeskInterface-Regular" charset="0"/>
              <a:buChar char="–"/>
              <a:tabLst/>
              <a:defRPr sz="1600" kern="1200">
                <a:solidFill>
                  <a:schemeClr val="tx1"/>
                </a:solidFill>
                <a:latin typeface="+mn-lt"/>
                <a:ea typeface="+mn-ea"/>
                <a:cs typeface="+mn-cs"/>
              </a:defRPr>
            </a:lvl4pPr>
            <a:lvl5pPr marL="1293813" indent="-269875" algn="l" defTabSz="914400" rtl="0" eaLnBrk="1" latinLnBrk="0" hangingPunct="1">
              <a:lnSpc>
                <a:spcPct val="90000"/>
              </a:lnSpc>
              <a:spcBef>
                <a:spcPts val="500"/>
              </a:spcBef>
              <a:buClr>
                <a:schemeClr val="accent2"/>
              </a:buClr>
              <a:buFont typeface="Arial"/>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GB"/>
          </a:p>
        </p:txBody>
      </p:sp>
      <p:sp>
        <p:nvSpPr>
          <p:cNvPr id="7" name="Text Placeholder 3">
            <a:extLst>
              <a:ext uri="{FF2B5EF4-FFF2-40B4-BE49-F238E27FC236}">
                <a16:creationId xmlns:a16="http://schemas.microsoft.com/office/drawing/2014/main" id="{79864035-7E85-4100-A0F1-E90D2A936CB8}"/>
              </a:ext>
            </a:extLst>
          </p:cNvPr>
          <p:cNvSpPr txBox="1">
            <a:spLocks/>
          </p:cNvSpPr>
          <p:nvPr/>
        </p:nvSpPr>
        <p:spPr>
          <a:xfrm>
            <a:off x="3474186" y="3061722"/>
            <a:ext cx="2408713" cy="577175"/>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Clr>
                <a:schemeClr val="accent1"/>
              </a:buClr>
              <a:buSzPct val="80000"/>
              <a:buFont typeface="Corbel" pitchFamily="34" charset="0"/>
              <a:buNone/>
              <a:defRPr sz="1700" kern="120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200" kern="1200">
                <a:solidFill>
                  <a:srgbClr val="C03827"/>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000" kern="1200">
                <a:solidFill>
                  <a:schemeClr val="accent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rgbClr val="C03827"/>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9pPr>
          </a:lstStyle>
          <a:p>
            <a:r>
              <a:rPr lang="en-GB" sz="1800" dirty="0">
                <a:solidFill>
                  <a:schemeClr val="tx1"/>
                </a:solidFill>
              </a:rPr>
              <a:t>@kevmcdonk</a:t>
            </a:r>
          </a:p>
        </p:txBody>
      </p:sp>
      <p:sp>
        <p:nvSpPr>
          <p:cNvPr id="8" name="Text Placeholder 3">
            <a:extLst>
              <a:ext uri="{FF2B5EF4-FFF2-40B4-BE49-F238E27FC236}">
                <a16:creationId xmlns:a16="http://schemas.microsoft.com/office/drawing/2014/main" id="{A1FFB94A-27B9-4A12-B04F-2721EEED7750}"/>
              </a:ext>
            </a:extLst>
          </p:cNvPr>
          <p:cNvSpPr txBox="1">
            <a:spLocks/>
          </p:cNvSpPr>
          <p:nvPr/>
        </p:nvSpPr>
        <p:spPr>
          <a:xfrm>
            <a:off x="3418727" y="3622671"/>
            <a:ext cx="2408713" cy="577175"/>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Clr>
                <a:schemeClr val="accent1"/>
              </a:buClr>
              <a:buSzPct val="80000"/>
              <a:buFont typeface="Corbel" pitchFamily="34" charset="0"/>
              <a:buNone/>
              <a:defRPr sz="1700" kern="120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200" kern="1200">
                <a:solidFill>
                  <a:srgbClr val="C03827"/>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000" kern="1200">
                <a:solidFill>
                  <a:schemeClr val="accent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rgbClr val="C03827"/>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9pPr>
          </a:lstStyle>
          <a:p>
            <a:r>
              <a:rPr lang="en-GB" sz="1800" dirty="0">
                <a:solidFill>
                  <a:schemeClr val="tx1"/>
                </a:solidFill>
              </a:rPr>
              <a:t>www.cps.co.uk</a:t>
            </a:r>
          </a:p>
        </p:txBody>
      </p:sp>
      <p:sp>
        <p:nvSpPr>
          <p:cNvPr id="9" name="Text Placeholder 3">
            <a:extLst>
              <a:ext uri="{FF2B5EF4-FFF2-40B4-BE49-F238E27FC236}">
                <a16:creationId xmlns:a16="http://schemas.microsoft.com/office/drawing/2014/main" id="{BBEC28D7-A21F-40A3-80E4-FF46214183AE}"/>
              </a:ext>
            </a:extLst>
          </p:cNvPr>
          <p:cNvSpPr txBox="1">
            <a:spLocks/>
          </p:cNvSpPr>
          <p:nvPr/>
        </p:nvSpPr>
        <p:spPr>
          <a:xfrm>
            <a:off x="3418726" y="4249132"/>
            <a:ext cx="2408713" cy="577175"/>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Clr>
                <a:schemeClr val="accent1"/>
              </a:buClr>
              <a:buSzPct val="80000"/>
              <a:buFont typeface="Corbel" pitchFamily="34" charset="0"/>
              <a:buNone/>
              <a:defRPr sz="1700" kern="120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200" kern="1200">
                <a:solidFill>
                  <a:srgbClr val="C03827"/>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000" kern="1200">
                <a:solidFill>
                  <a:schemeClr val="accent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rgbClr val="C03827"/>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9pPr>
          </a:lstStyle>
          <a:p>
            <a:r>
              <a:rPr lang="en-GB" sz="1800" dirty="0">
                <a:solidFill>
                  <a:schemeClr val="bg1"/>
                </a:solidFill>
              </a:rPr>
              <a:t>/</a:t>
            </a:r>
            <a:r>
              <a:rPr lang="en-GB" sz="1800" dirty="0" err="1">
                <a:solidFill>
                  <a:schemeClr val="bg1"/>
                </a:solidFill>
              </a:rPr>
              <a:t>kevmcdonnell</a:t>
            </a:r>
            <a:endParaRPr lang="en-GB" sz="1800" dirty="0">
              <a:solidFill>
                <a:schemeClr val="bg1"/>
              </a:solidFill>
            </a:endParaRPr>
          </a:p>
        </p:txBody>
      </p:sp>
      <p:sp>
        <p:nvSpPr>
          <p:cNvPr id="10" name="Text Placeholder 3">
            <a:extLst>
              <a:ext uri="{FF2B5EF4-FFF2-40B4-BE49-F238E27FC236}">
                <a16:creationId xmlns:a16="http://schemas.microsoft.com/office/drawing/2014/main" id="{23242770-4A85-4920-A0AF-E227FEFF3AE8}"/>
              </a:ext>
            </a:extLst>
          </p:cNvPr>
          <p:cNvSpPr txBox="1">
            <a:spLocks/>
          </p:cNvSpPr>
          <p:nvPr/>
        </p:nvSpPr>
        <p:spPr>
          <a:xfrm>
            <a:off x="3584519" y="4826307"/>
            <a:ext cx="2408713" cy="577175"/>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Clr>
                <a:schemeClr val="accent1"/>
              </a:buClr>
              <a:buSzPct val="80000"/>
              <a:buFont typeface="Corbel" pitchFamily="34" charset="0"/>
              <a:buNone/>
              <a:defRPr sz="1700" kern="120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200" kern="1200">
                <a:solidFill>
                  <a:srgbClr val="C03827"/>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000" kern="1200">
                <a:solidFill>
                  <a:schemeClr val="accent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rgbClr val="C03827"/>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9pPr>
          </a:lstStyle>
          <a:p>
            <a:r>
              <a:rPr lang="en-GB" sz="1800" dirty="0">
                <a:solidFill>
                  <a:schemeClr val="tx1"/>
                </a:solidFill>
              </a:rPr>
              <a:t>/</a:t>
            </a:r>
            <a:r>
              <a:rPr lang="en-GB" sz="1800" dirty="0" err="1">
                <a:solidFill>
                  <a:schemeClr val="tx1"/>
                </a:solidFill>
              </a:rPr>
              <a:t>kevmcdonk</a:t>
            </a:r>
            <a:endParaRPr lang="en-GB" sz="1800" dirty="0">
              <a:solidFill>
                <a:schemeClr val="tx1"/>
              </a:solidFill>
            </a:endParaRPr>
          </a:p>
        </p:txBody>
      </p:sp>
      <p:sp>
        <p:nvSpPr>
          <p:cNvPr id="11" name="Text Placeholder 3">
            <a:extLst>
              <a:ext uri="{FF2B5EF4-FFF2-40B4-BE49-F238E27FC236}">
                <a16:creationId xmlns:a16="http://schemas.microsoft.com/office/drawing/2014/main" id="{B09A6A0B-D36C-469C-BACD-59E57436720F}"/>
              </a:ext>
            </a:extLst>
          </p:cNvPr>
          <p:cNvSpPr txBox="1">
            <a:spLocks/>
          </p:cNvSpPr>
          <p:nvPr/>
        </p:nvSpPr>
        <p:spPr>
          <a:xfrm>
            <a:off x="1105141" y="2549311"/>
            <a:ext cx="2515170" cy="577175"/>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Clr>
                <a:schemeClr val="accent1"/>
              </a:buClr>
              <a:buSzPct val="80000"/>
              <a:buFont typeface="Corbel" pitchFamily="34" charset="0"/>
              <a:buNone/>
              <a:defRPr sz="1700" kern="120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200" kern="1200">
                <a:solidFill>
                  <a:srgbClr val="C03827"/>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000" kern="1200">
                <a:solidFill>
                  <a:schemeClr val="accent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rgbClr val="C03827"/>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9pPr>
          </a:lstStyle>
          <a:p>
            <a:r>
              <a:rPr lang="en-GB"/>
              <a:t>https://www.mcd79.com</a:t>
            </a:r>
          </a:p>
        </p:txBody>
      </p:sp>
    </p:spTree>
    <p:extLst>
      <p:ext uri="{BB962C8B-B14F-4D97-AF65-F5344CB8AC3E}">
        <p14:creationId xmlns:p14="http://schemas.microsoft.com/office/powerpoint/2010/main" val="1077783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68731-EEA5-4400-9FB7-BD7CA3E59E78}"/>
              </a:ext>
            </a:extLst>
          </p:cNvPr>
          <p:cNvSpPr>
            <a:spLocks noGrp="1"/>
          </p:cNvSpPr>
          <p:nvPr>
            <p:ph type="title"/>
          </p:nvPr>
        </p:nvSpPr>
        <p:spPr/>
        <p:txBody>
          <a:bodyPr>
            <a:normAutofit fontScale="90000"/>
          </a:bodyPr>
          <a:lstStyle/>
          <a:p>
            <a:r>
              <a:rPr lang="en-GB"/>
              <a:t>I asked 40 people “What is SharePoint Search” – what were the top phrases?</a:t>
            </a:r>
          </a:p>
        </p:txBody>
      </p:sp>
      <p:pic>
        <p:nvPicPr>
          <p:cNvPr id="5" name="Picture 4">
            <a:extLst>
              <a:ext uri="{FF2B5EF4-FFF2-40B4-BE49-F238E27FC236}">
                <a16:creationId xmlns:a16="http://schemas.microsoft.com/office/drawing/2014/main" id="{F6CBCC72-27EF-4644-BF6A-28484D325396}"/>
              </a:ext>
            </a:extLst>
          </p:cNvPr>
          <p:cNvPicPr>
            <a:picLocks noChangeAspect="1"/>
          </p:cNvPicPr>
          <p:nvPr/>
        </p:nvPicPr>
        <p:blipFill>
          <a:blip r:embed="rId3"/>
          <a:stretch>
            <a:fillRect/>
          </a:stretch>
        </p:blipFill>
        <p:spPr>
          <a:xfrm>
            <a:off x="3863860" y="1836997"/>
            <a:ext cx="4464279" cy="4273770"/>
          </a:xfrm>
          <a:prstGeom prst="rect">
            <a:avLst/>
          </a:prstGeom>
        </p:spPr>
      </p:pic>
      <p:sp>
        <p:nvSpPr>
          <p:cNvPr id="6" name="Speech Bubble: Rectangle 5">
            <a:extLst>
              <a:ext uri="{FF2B5EF4-FFF2-40B4-BE49-F238E27FC236}">
                <a16:creationId xmlns:a16="http://schemas.microsoft.com/office/drawing/2014/main" id="{CDB99788-7D39-4323-8FB5-EDD524DF5774}"/>
              </a:ext>
            </a:extLst>
          </p:cNvPr>
          <p:cNvSpPr/>
          <p:nvPr/>
        </p:nvSpPr>
        <p:spPr>
          <a:xfrm>
            <a:off x="262646" y="2120630"/>
            <a:ext cx="3319797" cy="1555432"/>
          </a:xfrm>
          <a:prstGeom prst="wedgeRect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a:t>I'd guess it's the ability to search for content within sharepoint sites. But that sounds too obvious </a:t>
            </a:r>
          </a:p>
        </p:txBody>
      </p:sp>
      <p:sp>
        <p:nvSpPr>
          <p:cNvPr id="7" name="Speech Bubble: Rectangle 6">
            <a:extLst>
              <a:ext uri="{FF2B5EF4-FFF2-40B4-BE49-F238E27FC236}">
                <a16:creationId xmlns:a16="http://schemas.microsoft.com/office/drawing/2014/main" id="{2BD55A2A-61C6-462D-9C07-6364F3EAEF69}"/>
              </a:ext>
            </a:extLst>
          </p:cNvPr>
          <p:cNvSpPr/>
          <p:nvPr/>
        </p:nvSpPr>
        <p:spPr>
          <a:xfrm>
            <a:off x="8609554" y="4114325"/>
            <a:ext cx="3319797" cy="1555432"/>
          </a:xfrm>
          <a:prstGeom prst="wedgeRectCallo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a:t>A service inside sharepoint that allows users to quickly find, documents, content or people with a combination of search queries and filters </a:t>
            </a:r>
          </a:p>
        </p:txBody>
      </p:sp>
      <p:sp>
        <p:nvSpPr>
          <p:cNvPr id="8" name="Speech Bubble: Rectangle 7">
            <a:extLst>
              <a:ext uri="{FF2B5EF4-FFF2-40B4-BE49-F238E27FC236}">
                <a16:creationId xmlns:a16="http://schemas.microsoft.com/office/drawing/2014/main" id="{AA4497DD-B012-4BBA-856B-0237CA44ABCF}"/>
              </a:ext>
            </a:extLst>
          </p:cNvPr>
          <p:cNvSpPr/>
          <p:nvPr/>
        </p:nvSpPr>
        <p:spPr>
          <a:xfrm>
            <a:off x="262646" y="4114325"/>
            <a:ext cx="3319796" cy="1555432"/>
          </a:xfrm>
          <a:prstGeom prst="wedgeRect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a:t>That's a fun question..it's everything from knowledge management to clutter management :) </a:t>
            </a:r>
          </a:p>
        </p:txBody>
      </p:sp>
      <p:sp>
        <p:nvSpPr>
          <p:cNvPr id="9" name="Speech Bubble: Rectangle 8">
            <a:extLst>
              <a:ext uri="{FF2B5EF4-FFF2-40B4-BE49-F238E27FC236}">
                <a16:creationId xmlns:a16="http://schemas.microsoft.com/office/drawing/2014/main" id="{EE625414-B3F9-4C29-ADCC-2FF717BDFD99}"/>
              </a:ext>
            </a:extLst>
          </p:cNvPr>
          <p:cNvSpPr/>
          <p:nvPr/>
        </p:nvSpPr>
        <p:spPr>
          <a:xfrm>
            <a:off x="8609553" y="2120630"/>
            <a:ext cx="3319797" cy="1555432"/>
          </a:xfrm>
          <a:prstGeom prst="wedge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a:t>Are you bored?! The ability to find items in SharePoint?!</a:t>
            </a:r>
          </a:p>
        </p:txBody>
      </p:sp>
    </p:spTree>
    <p:extLst>
      <p:ext uri="{BB962C8B-B14F-4D97-AF65-F5344CB8AC3E}">
        <p14:creationId xmlns:p14="http://schemas.microsoft.com/office/powerpoint/2010/main" val="376377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8564EA6-A504-4768-80BF-F61767A5C795}"/>
              </a:ext>
            </a:extLst>
          </p:cNvPr>
          <p:cNvSpPr/>
          <p:nvPr/>
        </p:nvSpPr>
        <p:spPr bwMode="auto">
          <a:xfrm>
            <a:off x="375325" y="2044690"/>
            <a:ext cx="6628460" cy="877699"/>
          </a:xfrm>
          <a:prstGeom prst="roundRect">
            <a:avLst/>
          </a:prstGeom>
          <a:solidFill>
            <a:schemeClr val="bg1"/>
          </a:solidFill>
          <a:ln>
            <a:solidFill>
              <a:schemeClr val="bg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2666AFB9-5BF6-45BE-97E1-4EDF9E9E6058}"/>
              </a:ext>
            </a:extLst>
          </p:cNvPr>
          <p:cNvSpPr txBox="1">
            <a:spLocks/>
          </p:cNvSpPr>
          <p:nvPr/>
        </p:nvSpPr>
        <p:spPr>
          <a:xfrm>
            <a:off x="520837" y="2044690"/>
            <a:ext cx="5730875" cy="90487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5880"/>
              <a:t>Microsoft Search</a:t>
            </a:r>
          </a:p>
        </p:txBody>
      </p:sp>
      <p:sp>
        <p:nvSpPr>
          <p:cNvPr id="6" name="TextBox 5">
            <a:extLst>
              <a:ext uri="{FF2B5EF4-FFF2-40B4-BE49-F238E27FC236}">
                <a16:creationId xmlns:a16="http://schemas.microsoft.com/office/drawing/2014/main" id="{6D22D40E-1712-49C1-A196-58AE26A7A83C}"/>
              </a:ext>
            </a:extLst>
          </p:cNvPr>
          <p:cNvSpPr txBox="1"/>
          <p:nvPr/>
        </p:nvSpPr>
        <p:spPr>
          <a:xfrm>
            <a:off x="7416033" y="2108114"/>
            <a:ext cx="5148700" cy="3188009"/>
          </a:xfrm>
          <a:prstGeom prst="rect">
            <a:avLst/>
          </a:prstGeom>
          <a:noFill/>
        </p:spPr>
        <p:txBody>
          <a:bodyPr wrap="square" lIns="179234" tIns="143387" rIns="179234" bIns="143387" rtlCol="0">
            <a:spAutoFit/>
          </a:bodyPr>
          <a:lstStyle/>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745" b="0" i="0" u="none" strike="noStrike" kern="1200" cap="none" spc="0" normalizeH="0" baseline="0" noProof="0">
                <a:ln>
                  <a:noFill/>
                </a:ln>
                <a:solidFill>
                  <a:srgbClr val="000000"/>
                </a:solidFill>
                <a:effectLst/>
                <a:uLnTx/>
                <a:uFillTx/>
                <a:latin typeface="Segoe UI"/>
                <a:ea typeface="+mn-ea"/>
                <a:cs typeface="+mn-cs"/>
              </a:rPr>
              <a:t>One capability.</a:t>
            </a:r>
          </a:p>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745" b="0" i="0" u="none" strike="noStrike" kern="1200" cap="none" spc="0" normalizeH="0" baseline="0" noProof="0">
                <a:ln>
                  <a:noFill/>
                </a:ln>
                <a:solidFill>
                  <a:srgbClr val="000000"/>
                </a:solidFill>
                <a:effectLst/>
                <a:uLnTx/>
                <a:uFillTx/>
                <a:latin typeface="Segoe UI"/>
                <a:ea typeface="+mn-ea"/>
                <a:cs typeface="+mn-cs"/>
              </a:rPr>
              <a:t>Every search experience</a:t>
            </a:r>
            <a:r>
              <a:rPr kumimoji="0" lang="en-US" sz="2353" b="0" i="0" u="none" strike="noStrike" kern="1200" cap="none" spc="0" normalizeH="0" baseline="0" noProof="0">
                <a:ln>
                  <a:noFill/>
                </a:ln>
                <a:solidFill>
                  <a:srgbClr val="000000"/>
                </a:solidFill>
                <a:effectLst/>
                <a:uLnTx/>
                <a:uFillTx/>
                <a:latin typeface="Segoe UI"/>
                <a:ea typeface="+mn-ea"/>
                <a:cs typeface="+mn-cs"/>
              </a:rPr>
              <a:t>. </a:t>
            </a:r>
          </a:p>
          <a:p>
            <a:pPr marL="0" marR="0" lvl="0" indent="0" algn="l" defTabSz="914139"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139"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139"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139"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139"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mn-ea"/>
              <a:cs typeface="+mn-cs"/>
            </a:endParaRPr>
          </a:p>
        </p:txBody>
      </p:sp>
      <p:sp>
        <p:nvSpPr>
          <p:cNvPr id="7" name="TextBox 6">
            <a:extLst>
              <a:ext uri="{FF2B5EF4-FFF2-40B4-BE49-F238E27FC236}">
                <a16:creationId xmlns:a16="http://schemas.microsoft.com/office/drawing/2014/main" id="{C7CBE890-37BC-4AB4-874A-C2E6B55DF59E}"/>
              </a:ext>
            </a:extLst>
          </p:cNvPr>
          <p:cNvSpPr txBox="1"/>
          <p:nvPr/>
        </p:nvSpPr>
        <p:spPr>
          <a:xfrm>
            <a:off x="4057913" y="0"/>
            <a:ext cx="4669219" cy="2258786"/>
          </a:xfrm>
          <a:prstGeom prst="rect">
            <a:avLst/>
          </a:prstGeom>
          <a:noFill/>
        </p:spPr>
        <p:txBody>
          <a:bodyPr wrap="square" lIns="179234" tIns="143387" rIns="179234" bIns="143387" rtlCol="0">
            <a:spAutoFit/>
          </a:bodyPr>
          <a:lstStyle/>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in Bing</a:t>
            </a:r>
          </a:p>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in Office.com</a:t>
            </a:r>
          </a:p>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in SharePoint</a:t>
            </a:r>
          </a:p>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in Edge</a:t>
            </a:r>
          </a:p>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in Windows </a:t>
            </a:r>
          </a:p>
        </p:txBody>
      </p:sp>
      <p:sp>
        <p:nvSpPr>
          <p:cNvPr id="8" name="TextBox 7">
            <a:extLst>
              <a:ext uri="{FF2B5EF4-FFF2-40B4-BE49-F238E27FC236}">
                <a16:creationId xmlns:a16="http://schemas.microsoft.com/office/drawing/2014/main" id="{467BF70A-9EC8-4FC8-A1AB-310F33B39823}"/>
              </a:ext>
            </a:extLst>
          </p:cNvPr>
          <p:cNvSpPr txBox="1"/>
          <p:nvPr/>
        </p:nvSpPr>
        <p:spPr>
          <a:xfrm>
            <a:off x="4057912" y="2865234"/>
            <a:ext cx="4669219" cy="3819271"/>
          </a:xfrm>
          <a:prstGeom prst="rect">
            <a:avLst/>
          </a:prstGeom>
          <a:noFill/>
        </p:spPr>
        <p:txBody>
          <a:bodyPr wrap="square" lIns="179234" tIns="143387" rIns="179234" bIns="143387" rtlCol="0">
            <a:spAutoFit/>
          </a:bodyPr>
          <a:lstStyle/>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in PowerPoint</a:t>
            </a:r>
          </a:p>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in Outlook</a:t>
            </a:r>
          </a:p>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in OneDrive</a:t>
            </a:r>
          </a:p>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in Stream</a:t>
            </a:r>
          </a:p>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in Yammer</a:t>
            </a:r>
          </a:p>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in Word</a:t>
            </a:r>
          </a:p>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in Teams</a:t>
            </a:r>
          </a:p>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in OneNote</a:t>
            </a:r>
            <a:br>
              <a:rPr kumimoji="0" lang="en-US" sz="2353" b="0" i="0" u="none" strike="noStrike" kern="1200" cap="none" spc="0" normalizeH="0" baseline="0" noProof="0">
                <a:ln>
                  <a:noFill/>
                </a:ln>
                <a:solidFill>
                  <a:srgbClr val="000000"/>
                </a:solidFill>
                <a:effectLst/>
                <a:uLnTx/>
                <a:uFillTx/>
                <a:latin typeface="Segoe UI"/>
                <a:ea typeface="+mn-ea"/>
                <a:cs typeface="+mn-cs"/>
              </a:rPr>
            </a:br>
            <a:endParaRPr kumimoji="0" lang="en-US" sz="2353" b="0" i="0" u="none" strike="noStrike" kern="120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F8C17EE7-93EE-4390-9F2E-850D40D77DF9}"/>
              </a:ext>
            </a:extLst>
          </p:cNvPr>
          <p:cNvSpPr/>
          <p:nvPr/>
        </p:nvSpPr>
        <p:spPr>
          <a:xfrm>
            <a:off x="7497036" y="3492642"/>
            <a:ext cx="4100290" cy="363882"/>
          </a:xfrm>
          <a:prstGeom prst="rect">
            <a:avLst/>
          </a:prstGeom>
        </p:spPr>
        <p:txBody>
          <a:bodyPr wrap="none">
            <a:spAutoFit/>
          </a:bodyPr>
          <a:lstStyle/>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solidFill>
                  <a:srgbClr val="0078D4"/>
                </a:solidFill>
                <a:effectLst/>
                <a:uLnTx/>
                <a:uFillTx/>
                <a:latin typeface="Segoe UI"/>
                <a:ea typeface="+mn-ea"/>
                <a:cs typeface="+mn-cs"/>
              </a:rPr>
              <a:t>Microsoft Graph + Bing technology</a:t>
            </a:r>
          </a:p>
        </p:txBody>
      </p:sp>
      <p:pic>
        <p:nvPicPr>
          <p:cNvPr id="10" name="Graphic 9" descr="Magnifying glass">
            <a:extLst>
              <a:ext uri="{FF2B5EF4-FFF2-40B4-BE49-F238E27FC236}">
                <a16:creationId xmlns:a16="http://schemas.microsoft.com/office/drawing/2014/main" id="{2630559E-58FD-48DA-A341-BEF1ECBD03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175052" y="2156607"/>
            <a:ext cx="653867" cy="653867"/>
          </a:xfrm>
          <a:prstGeom prst="rect">
            <a:avLst/>
          </a:prstGeom>
        </p:spPr>
      </p:pic>
      <p:sp>
        <p:nvSpPr>
          <p:cNvPr id="11" name="TextBox 10">
            <a:extLst>
              <a:ext uri="{FF2B5EF4-FFF2-40B4-BE49-F238E27FC236}">
                <a16:creationId xmlns:a16="http://schemas.microsoft.com/office/drawing/2014/main" id="{94757767-C567-4479-BE44-C992F9C7D89F}"/>
              </a:ext>
            </a:extLst>
          </p:cNvPr>
          <p:cNvSpPr txBox="1"/>
          <p:nvPr/>
        </p:nvSpPr>
        <p:spPr>
          <a:xfrm>
            <a:off x="9740630" y="5738865"/>
            <a:ext cx="2775626" cy="369332"/>
          </a:xfrm>
          <a:prstGeom prst="rect">
            <a:avLst/>
          </a:prstGeom>
          <a:noFill/>
        </p:spPr>
        <p:txBody>
          <a:bodyPr wrap="square" rtlCol="0">
            <a:spAutoFit/>
          </a:bodyPr>
          <a:lstStyle/>
          <a:p>
            <a:r>
              <a:rPr lang="en-GB"/>
              <a:t>*Slide from Ignite 2019</a:t>
            </a:r>
          </a:p>
        </p:txBody>
      </p:sp>
    </p:spTree>
    <p:extLst>
      <p:ext uri="{BB962C8B-B14F-4D97-AF65-F5344CB8AC3E}">
        <p14:creationId xmlns:p14="http://schemas.microsoft.com/office/powerpoint/2010/main" val="53002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200"/>
                                  </p:iterate>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2801"/>
                            </p:stCondLst>
                            <p:childTnLst>
                              <p:par>
                                <p:cTn id="8" presetID="26" presetClass="emph" presetSubtype="0" fill="hold" nodeType="afterEffect">
                                  <p:stCondLst>
                                    <p:cond delay="0"/>
                                  </p:stCondLst>
                                  <p:childTnLst>
                                    <p:animEffect transition="out" filter="fade">
                                      <p:cBhvr>
                                        <p:cTn id="9" dur="500" tmFilter="0, 0; .2, .5; .8, .5; 1, 0"/>
                                        <p:tgtEl>
                                          <p:spTgt spid="10"/>
                                        </p:tgtEl>
                                      </p:cBhvr>
                                    </p:animEffect>
                                    <p:animScale>
                                      <p:cBhvr>
                                        <p:cTn id="1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708DC5AA-68F0-4C5E-9213-8A86342B90B7}"/>
              </a:ext>
            </a:extLst>
          </p:cNvPr>
          <p:cNvSpPr txBox="1">
            <a:spLocks/>
          </p:cNvSpPr>
          <p:nvPr/>
        </p:nvSpPr>
        <p:spPr>
          <a:xfrm>
            <a:off x="895467" y="863364"/>
            <a:ext cx="6657476" cy="51261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r">
              <a:lnSpc>
                <a:spcPct val="85000"/>
              </a:lnSpc>
            </a:pPr>
            <a:r>
              <a:rPr lang="en-US" sz="6600" b="1" cap="all">
                <a:solidFill>
                  <a:schemeClr val="tx1"/>
                </a:solidFill>
              </a:rPr>
              <a:t>Microsoft Search vs SharePoint Search</a:t>
            </a:r>
          </a:p>
        </p:txBody>
      </p:sp>
    </p:spTree>
    <p:extLst>
      <p:ext uri="{BB962C8B-B14F-4D97-AF65-F5344CB8AC3E}">
        <p14:creationId xmlns:p14="http://schemas.microsoft.com/office/powerpoint/2010/main" val="267520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C3426-4F8B-488C-817C-C5E00C0B814E}"/>
              </a:ext>
            </a:extLst>
          </p:cNvPr>
          <p:cNvSpPr txBox="1">
            <a:spLocks/>
          </p:cNvSpPr>
          <p:nvPr/>
        </p:nvSpPr>
        <p:spPr>
          <a:xfrm>
            <a:off x="1300753" y="0"/>
            <a:ext cx="10447019" cy="44319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nb-NO"/>
              <a:t>Microsoft Search Architecture</a:t>
            </a:r>
          </a:p>
        </p:txBody>
      </p:sp>
      <p:grpSp>
        <p:nvGrpSpPr>
          <p:cNvPr id="3" name="Group 2">
            <a:extLst>
              <a:ext uri="{FF2B5EF4-FFF2-40B4-BE49-F238E27FC236}">
                <a16:creationId xmlns:a16="http://schemas.microsoft.com/office/drawing/2014/main" id="{F9A2A6EA-CE39-4167-98B2-4F172F0106C4}"/>
              </a:ext>
            </a:extLst>
          </p:cNvPr>
          <p:cNvGrpSpPr/>
          <p:nvPr/>
        </p:nvGrpSpPr>
        <p:grpSpPr>
          <a:xfrm>
            <a:off x="319242" y="4354932"/>
            <a:ext cx="1023978" cy="1547074"/>
            <a:chOff x="7034831" y="2798094"/>
            <a:chExt cx="1023978" cy="1547074"/>
          </a:xfrm>
        </p:grpSpPr>
        <p:pic>
          <p:nvPicPr>
            <p:cNvPr id="4" name="Graphic 3" descr="Database">
              <a:extLst>
                <a:ext uri="{FF2B5EF4-FFF2-40B4-BE49-F238E27FC236}">
                  <a16:creationId xmlns:a16="http://schemas.microsoft.com/office/drawing/2014/main" id="{1E38F70E-118A-40CF-8E1D-3BFB8D269F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9620" y="2798094"/>
              <a:ext cx="914400" cy="914400"/>
            </a:xfrm>
            <a:prstGeom prst="rect">
              <a:avLst/>
            </a:prstGeom>
          </p:spPr>
        </p:pic>
        <p:sp>
          <p:nvSpPr>
            <p:cNvPr id="5" name="TextBox 4">
              <a:extLst>
                <a:ext uri="{FF2B5EF4-FFF2-40B4-BE49-F238E27FC236}">
                  <a16:creationId xmlns:a16="http://schemas.microsoft.com/office/drawing/2014/main" id="{8C0F3B77-31A4-4D7B-829A-BC1440523207}"/>
                </a:ext>
              </a:extLst>
            </p:cNvPr>
            <p:cNvSpPr txBox="1"/>
            <p:nvPr/>
          </p:nvSpPr>
          <p:spPr>
            <a:xfrm>
              <a:off x="7034831" y="3515710"/>
              <a:ext cx="1023978" cy="829458"/>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rPr>
                <a:t>External Data</a:t>
              </a:r>
            </a:p>
            <a:p>
              <a:pPr algn="ctr">
                <a:lnSpc>
                  <a:spcPct val="90000"/>
                </a:lnSpc>
                <a:spcAft>
                  <a:spcPts val="600"/>
                </a:spcAft>
              </a:pPr>
              <a:r>
                <a:rPr lang="en-US" sz="1100">
                  <a:gradFill>
                    <a:gsLst>
                      <a:gs pos="2917">
                        <a:schemeClr val="tx1"/>
                      </a:gs>
                      <a:gs pos="30000">
                        <a:schemeClr val="tx1"/>
                      </a:gs>
                    </a:gsLst>
                    <a:lin ang="5400000" scaled="0"/>
                  </a:gradFill>
                </a:rPr>
                <a:t>Sources</a:t>
              </a:r>
            </a:p>
          </p:txBody>
        </p:sp>
      </p:grpSp>
      <p:sp>
        <p:nvSpPr>
          <p:cNvPr id="6" name="Rectangle 5">
            <a:extLst>
              <a:ext uri="{FF2B5EF4-FFF2-40B4-BE49-F238E27FC236}">
                <a16:creationId xmlns:a16="http://schemas.microsoft.com/office/drawing/2014/main" id="{3ABFFD96-6779-4CA4-BB18-4D94BC29A5CB}"/>
              </a:ext>
            </a:extLst>
          </p:cNvPr>
          <p:cNvSpPr/>
          <p:nvPr/>
        </p:nvSpPr>
        <p:spPr>
          <a:xfrm>
            <a:off x="470170" y="804042"/>
            <a:ext cx="11495351" cy="2687850"/>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7" name="Rectangle 6">
            <a:extLst>
              <a:ext uri="{FF2B5EF4-FFF2-40B4-BE49-F238E27FC236}">
                <a16:creationId xmlns:a16="http://schemas.microsoft.com/office/drawing/2014/main" id="{265FED00-A01D-43B4-9BB0-1FFBE7AA76EB}"/>
              </a:ext>
            </a:extLst>
          </p:cNvPr>
          <p:cNvSpPr/>
          <p:nvPr/>
        </p:nvSpPr>
        <p:spPr bwMode="auto">
          <a:xfrm>
            <a:off x="470170" y="799110"/>
            <a:ext cx="11495352" cy="456799"/>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a:solidFill>
                  <a:srgbClr val="FFFFFF"/>
                </a:solidFill>
                <a:latin typeface="Segoe UI Semibold" panose="020B0702040204020203" pitchFamily="34" charset="0"/>
                <a:cs typeface="Segoe UI Semibold" panose="020B0702040204020203" pitchFamily="34" charset="0"/>
              </a:rPr>
              <a:t>Client Applications</a:t>
            </a:r>
            <a:endPar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 name="Rectangle 7">
            <a:extLst>
              <a:ext uri="{FF2B5EF4-FFF2-40B4-BE49-F238E27FC236}">
                <a16:creationId xmlns:a16="http://schemas.microsoft.com/office/drawing/2014/main" id="{824F4EFE-5961-4A6F-A724-91C12ACB0AF8}"/>
              </a:ext>
            </a:extLst>
          </p:cNvPr>
          <p:cNvSpPr/>
          <p:nvPr/>
        </p:nvSpPr>
        <p:spPr>
          <a:xfrm>
            <a:off x="3774845" y="1024014"/>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grpSp>
        <p:nvGrpSpPr>
          <p:cNvPr id="9" name="Group 8">
            <a:extLst>
              <a:ext uri="{FF2B5EF4-FFF2-40B4-BE49-F238E27FC236}">
                <a16:creationId xmlns:a16="http://schemas.microsoft.com/office/drawing/2014/main" id="{287FC7A1-D543-4897-9F3F-47A455314732}"/>
              </a:ext>
            </a:extLst>
          </p:cNvPr>
          <p:cNvGrpSpPr/>
          <p:nvPr/>
        </p:nvGrpSpPr>
        <p:grpSpPr>
          <a:xfrm>
            <a:off x="4818926" y="1365743"/>
            <a:ext cx="1259894" cy="1801053"/>
            <a:chOff x="6934604" y="1979406"/>
            <a:chExt cx="1382713" cy="1888609"/>
          </a:xfrm>
        </p:grpSpPr>
        <p:sp>
          <p:nvSpPr>
            <p:cNvPr id="10" name="TextBox 9">
              <a:extLst>
                <a:ext uri="{FF2B5EF4-FFF2-40B4-BE49-F238E27FC236}">
                  <a16:creationId xmlns:a16="http://schemas.microsoft.com/office/drawing/2014/main" id="{FC51AE06-8ABB-4869-9CF7-2A87474AB0ED}"/>
                </a:ext>
              </a:extLst>
            </p:cNvPr>
            <p:cNvSpPr txBox="1"/>
            <p:nvPr/>
          </p:nvSpPr>
          <p:spPr>
            <a:xfrm>
              <a:off x="6967888" y="1979406"/>
              <a:ext cx="1349428" cy="489324"/>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Office.com</a:t>
              </a:r>
            </a:p>
          </p:txBody>
        </p:sp>
        <p:grpSp>
          <p:nvGrpSpPr>
            <p:cNvPr id="11" name="Group 10">
              <a:extLst>
                <a:ext uri="{FF2B5EF4-FFF2-40B4-BE49-F238E27FC236}">
                  <a16:creationId xmlns:a16="http://schemas.microsoft.com/office/drawing/2014/main" id="{0D737EDE-8CC5-4024-A980-F92196D01B95}"/>
                </a:ext>
              </a:extLst>
            </p:cNvPr>
            <p:cNvGrpSpPr/>
            <p:nvPr/>
          </p:nvGrpSpPr>
          <p:grpSpPr>
            <a:xfrm>
              <a:off x="6934604" y="2422434"/>
              <a:ext cx="1382713" cy="1445581"/>
              <a:chOff x="6934604" y="2422434"/>
              <a:chExt cx="1382713" cy="1445581"/>
            </a:xfrm>
          </p:grpSpPr>
          <p:sp>
            <p:nvSpPr>
              <p:cNvPr id="12" name="Rectangle 11">
                <a:extLst>
                  <a:ext uri="{FF2B5EF4-FFF2-40B4-BE49-F238E27FC236}">
                    <a16:creationId xmlns:a16="http://schemas.microsoft.com/office/drawing/2014/main" id="{4D1FC426-1915-47B0-9C80-F8A41AB2AFFB}"/>
                  </a:ext>
                </a:extLst>
              </p:cNvPr>
              <p:cNvSpPr/>
              <p:nvPr/>
            </p:nvSpPr>
            <p:spPr>
              <a:xfrm>
                <a:off x="6934604" y="2646009"/>
                <a:ext cx="1382712" cy="1222006"/>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 name="Freeform 13">
                <a:extLst>
                  <a:ext uri="{FF2B5EF4-FFF2-40B4-BE49-F238E27FC236}">
                    <a16:creationId xmlns:a16="http://schemas.microsoft.com/office/drawing/2014/main" id="{286DFCC9-8647-4FFF-8EE8-295C4AFF4A2A}"/>
                  </a:ext>
                </a:extLst>
              </p:cNvPr>
              <p:cNvSpPr>
                <a:spLocks/>
              </p:cNvSpPr>
              <p:nvPr/>
            </p:nvSpPr>
            <p:spPr bwMode="auto">
              <a:xfrm>
                <a:off x="6934605" y="2422434"/>
                <a:ext cx="1382712" cy="13854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 name="Freeform 14">
                <a:extLst>
                  <a:ext uri="{FF2B5EF4-FFF2-40B4-BE49-F238E27FC236}">
                    <a16:creationId xmlns:a16="http://schemas.microsoft.com/office/drawing/2014/main" id="{EA484DEB-8306-4ACA-B582-60113EDE0460}"/>
                  </a:ext>
                </a:extLst>
              </p:cNvPr>
              <p:cNvSpPr>
                <a:spLocks/>
              </p:cNvSpPr>
              <p:nvPr/>
            </p:nvSpPr>
            <p:spPr bwMode="auto">
              <a:xfrm>
                <a:off x="7018741" y="2735598"/>
                <a:ext cx="1216935" cy="236370"/>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 name="Freeform 14">
                <a:extLst>
                  <a:ext uri="{FF2B5EF4-FFF2-40B4-BE49-F238E27FC236}">
                    <a16:creationId xmlns:a16="http://schemas.microsoft.com/office/drawing/2014/main" id="{50E8D332-EA41-459A-A04B-921D21559720}"/>
                  </a:ext>
                </a:extLst>
              </p:cNvPr>
              <p:cNvSpPr>
                <a:spLocks/>
              </p:cNvSpPr>
              <p:nvPr/>
            </p:nvSpPr>
            <p:spPr bwMode="auto">
              <a:xfrm>
                <a:off x="7018740" y="3029872"/>
                <a:ext cx="1216935"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16" name="Group 15">
                <a:extLst>
                  <a:ext uri="{FF2B5EF4-FFF2-40B4-BE49-F238E27FC236}">
                    <a16:creationId xmlns:a16="http://schemas.microsoft.com/office/drawing/2014/main" id="{B8BEEDD9-1629-4F01-BBA8-2CF3632CD4D5}"/>
                  </a:ext>
                </a:extLst>
              </p:cNvPr>
              <p:cNvGrpSpPr/>
              <p:nvPr/>
            </p:nvGrpSpPr>
            <p:grpSpPr>
              <a:xfrm>
                <a:off x="7002572" y="3429980"/>
                <a:ext cx="315912" cy="347372"/>
                <a:chOff x="7763392" y="3436070"/>
                <a:chExt cx="315912" cy="347372"/>
              </a:xfrm>
            </p:grpSpPr>
            <p:sp>
              <p:nvSpPr>
                <p:cNvPr id="27" name="Freeform 7">
                  <a:extLst>
                    <a:ext uri="{FF2B5EF4-FFF2-40B4-BE49-F238E27FC236}">
                      <a16:creationId xmlns:a16="http://schemas.microsoft.com/office/drawing/2014/main" id="{7868CCA9-FB0B-4A0F-BB33-B71FD0975760}"/>
                    </a:ext>
                  </a:extLst>
                </p:cNvPr>
                <p:cNvSpPr>
                  <a:spLocks/>
                </p:cNvSpPr>
                <p:nvPr/>
              </p:nvSpPr>
              <p:spPr bwMode="auto">
                <a:xfrm>
                  <a:off x="7763392" y="3568836"/>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8" name="Freeform 7">
                  <a:extLst>
                    <a:ext uri="{FF2B5EF4-FFF2-40B4-BE49-F238E27FC236}">
                      <a16:creationId xmlns:a16="http://schemas.microsoft.com/office/drawing/2014/main" id="{5BA27782-A00E-4CBE-BEBB-CA60D00611A5}"/>
                    </a:ext>
                  </a:extLst>
                </p:cNvPr>
                <p:cNvSpPr>
                  <a:spLocks/>
                </p:cNvSpPr>
                <p:nvPr/>
              </p:nvSpPr>
              <p:spPr bwMode="auto">
                <a:xfrm>
                  <a:off x="7763392" y="3702480"/>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9" name="Freeform 7">
                  <a:extLst>
                    <a:ext uri="{FF2B5EF4-FFF2-40B4-BE49-F238E27FC236}">
                      <a16:creationId xmlns:a16="http://schemas.microsoft.com/office/drawing/2014/main" id="{DD59B90D-9C86-4D7B-9B0C-B48C47D9EAB7}"/>
                    </a:ext>
                  </a:extLst>
                </p:cNvPr>
                <p:cNvSpPr>
                  <a:spLocks/>
                </p:cNvSpPr>
                <p:nvPr/>
              </p:nvSpPr>
              <p:spPr bwMode="auto">
                <a:xfrm>
                  <a:off x="7763392" y="3436070"/>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E8EF4857-5895-482F-A9CA-DB1F2A06FC30}"/>
                  </a:ext>
                </a:extLst>
              </p:cNvPr>
              <p:cNvGrpSpPr/>
              <p:nvPr/>
            </p:nvGrpSpPr>
            <p:grpSpPr>
              <a:xfrm>
                <a:off x="7473940" y="3424777"/>
                <a:ext cx="315912" cy="347372"/>
                <a:chOff x="8214239" y="3432352"/>
                <a:chExt cx="315912" cy="347372"/>
              </a:xfrm>
            </p:grpSpPr>
            <p:sp>
              <p:nvSpPr>
                <p:cNvPr id="24" name="Freeform 7">
                  <a:extLst>
                    <a:ext uri="{FF2B5EF4-FFF2-40B4-BE49-F238E27FC236}">
                      <a16:creationId xmlns:a16="http://schemas.microsoft.com/office/drawing/2014/main" id="{F173FED6-D92B-4199-B052-16A3576AA7B7}"/>
                    </a:ext>
                  </a:extLst>
                </p:cNvPr>
                <p:cNvSpPr>
                  <a:spLocks/>
                </p:cNvSpPr>
                <p:nvPr/>
              </p:nvSpPr>
              <p:spPr bwMode="auto">
                <a:xfrm>
                  <a:off x="8214239" y="3565118"/>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 name="Freeform 7">
                  <a:extLst>
                    <a:ext uri="{FF2B5EF4-FFF2-40B4-BE49-F238E27FC236}">
                      <a16:creationId xmlns:a16="http://schemas.microsoft.com/office/drawing/2014/main" id="{621EF032-755C-4D7B-8478-7D376289AB2A}"/>
                    </a:ext>
                  </a:extLst>
                </p:cNvPr>
                <p:cNvSpPr>
                  <a:spLocks/>
                </p:cNvSpPr>
                <p:nvPr/>
              </p:nvSpPr>
              <p:spPr bwMode="auto">
                <a:xfrm>
                  <a:off x="8214239" y="369876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6" name="Freeform 7">
                  <a:extLst>
                    <a:ext uri="{FF2B5EF4-FFF2-40B4-BE49-F238E27FC236}">
                      <a16:creationId xmlns:a16="http://schemas.microsoft.com/office/drawing/2014/main" id="{8C5D91BB-3AB1-4C16-A8D8-F992113BF799}"/>
                    </a:ext>
                  </a:extLst>
                </p:cNvPr>
                <p:cNvSpPr>
                  <a:spLocks/>
                </p:cNvSpPr>
                <p:nvPr/>
              </p:nvSpPr>
              <p:spPr bwMode="auto">
                <a:xfrm>
                  <a:off x="8214239" y="343235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206728FC-968D-4C27-B860-82AF94727A6D}"/>
                  </a:ext>
                </a:extLst>
              </p:cNvPr>
              <p:cNvGrpSpPr/>
              <p:nvPr/>
            </p:nvGrpSpPr>
            <p:grpSpPr>
              <a:xfrm>
                <a:off x="7945309" y="3424777"/>
                <a:ext cx="315912" cy="347372"/>
                <a:chOff x="8647702" y="3432352"/>
                <a:chExt cx="315912" cy="347372"/>
              </a:xfrm>
            </p:grpSpPr>
            <p:sp>
              <p:nvSpPr>
                <p:cNvPr id="21" name="Freeform 7">
                  <a:extLst>
                    <a:ext uri="{FF2B5EF4-FFF2-40B4-BE49-F238E27FC236}">
                      <a16:creationId xmlns:a16="http://schemas.microsoft.com/office/drawing/2014/main" id="{1FCEFE83-396A-4BC0-821E-682EB3D90B73}"/>
                    </a:ext>
                  </a:extLst>
                </p:cNvPr>
                <p:cNvSpPr>
                  <a:spLocks/>
                </p:cNvSpPr>
                <p:nvPr/>
              </p:nvSpPr>
              <p:spPr bwMode="auto">
                <a:xfrm>
                  <a:off x="8647702" y="3565118"/>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 name="Freeform 7">
                  <a:extLst>
                    <a:ext uri="{FF2B5EF4-FFF2-40B4-BE49-F238E27FC236}">
                      <a16:creationId xmlns:a16="http://schemas.microsoft.com/office/drawing/2014/main" id="{84DA92D4-F666-4A83-B43A-40DB6F0282A8}"/>
                    </a:ext>
                  </a:extLst>
                </p:cNvPr>
                <p:cNvSpPr>
                  <a:spLocks/>
                </p:cNvSpPr>
                <p:nvPr/>
              </p:nvSpPr>
              <p:spPr bwMode="auto">
                <a:xfrm>
                  <a:off x="8647702" y="369876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 name="Freeform 7">
                  <a:extLst>
                    <a:ext uri="{FF2B5EF4-FFF2-40B4-BE49-F238E27FC236}">
                      <a16:creationId xmlns:a16="http://schemas.microsoft.com/office/drawing/2014/main" id="{38028430-E8FF-40BD-8613-EC3925B22DCF}"/>
                    </a:ext>
                  </a:extLst>
                </p:cNvPr>
                <p:cNvSpPr>
                  <a:spLocks/>
                </p:cNvSpPr>
                <p:nvPr/>
              </p:nvSpPr>
              <p:spPr bwMode="auto">
                <a:xfrm>
                  <a:off x="8647702" y="343235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19" name="Rectangle: Rounded Corners 18">
                <a:extLst>
                  <a:ext uri="{FF2B5EF4-FFF2-40B4-BE49-F238E27FC236}">
                    <a16:creationId xmlns:a16="http://schemas.microsoft.com/office/drawing/2014/main" id="{EF99BC65-14C1-4CBD-962C-E98F42266E5B}"/>
                  </a:ext>
                </a:extLst>
              </p:cNvPr>
              <p:cNvSpPr/>
              <p:nvPr/>
            </p:nvSpPr>
            <p:spPr bwMode="auto">
              <a:xfrm>
                <a:off x="7385306" y="2456801"/>
                <a:ext cx="481308" cy="6944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nb-NO" sz="240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14">
                <a:extLst>
                  <a:ext uri="{FF2B5EF4-FFF2-40B4-BE49-F238E27FC236}">
                    <a16:creationId xmlns:a16="http://schemas.microsoft.com/office/drawing/2014/main" id="{8A0998B4-306F-4E74-9506-D9D8E0EA80CF}"/>
                  </a:ext>
                </a:extLst>
              </p:cNvPr>
              <p:cNvSpPr>
                <a:spLocks/>
              </p:cNvSpPr>
              <p:nvPr/>
            </p:nvSpPr>
            <p:spPr bwMode="auto">
              <a:xfrm>
                <a:off x="7380483" y="2546371"/>
                <a:ext cx="481309"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bg1"/>
              </a:solidFill>
              <a:ln w="0">
                <a:no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30" name="Group 29">
            <a:extLst>
              <a:ext uri="{FF2B5EF4-FFF2-40B4-BE49-F238E27FC236}">
                <a16:creationId xmlns:a16="http://schemas.microsoft.com/office/drawing/2014/main" id="{951F5FBD-D0BE-475C-B2D9-76EBF1904ECD}"/>
              </a:ext>
            </a:extLst>
          </p:cNvPr>
          <p:cNvGrpSpPr/>
          <p:nvPr/>
        </p:nvGrpSpPr>
        <p:grpSpPr>
          <a:xfrm>
            <a:off x="3343213" y="1373271"/>
            <a:ext cx="1273069" cy="1801010"/>
            <a:chOff x="8479225" y="1985691"/>
            <a:chExt cx="1397172" cy="1888561"/>
          </a:xfrm>
        </p:grpSpPr>
        <p:grpSp>
          <p:nvGrpSpPr>
            <p:cNvPr id="31" name="Group 30">
              <a:extLst>
                <a:ext uri="{FF2B5EF4-FFF2-40B4-BE49-F238E27FC236}">
                  <a16:creationId xmlns:a16="http://schemas.microsoft.com/office/drawing/2014/main" id="{DC7957BC-096C-4840-BE3C-F91850C7DA8F}"/>
                </a:ext>
              </a:extLst>
            </p:cNvPr>
            <p:cNvGrpSpPr/>
            <p:nvPr/>
          </p:nvGrpSpPr>
          <p:grpSpPr>
            <a:xfrm>
              <a:off x="8484342" y="1985691"/>
              <a:ext cx="1382712" cy="1888561"/>
              <a:chOff x="7629790" y="1976170"/>
              <a:chExt cx="1382712" cy="1888561"/>
            </a:xfrm>
          </p:grpSpPr>
          <p:sp>
            <p:nvSpPr>
              <p:cNvPr id="35" name="TextBox 34">
                <a:extLst>
                  <a:ext uri="{FF2B5EF4-FFF2-40B4-BE49-F238E27FC236}">
                    <a16:creationId xmlns:a16="http://schemas.microsoft.com/office/drawing/2014/main" id="{5C785D94-F781-45AD-A95A-D9ACDCAEACA1}"/>
                  </a:ext>
                </a:extLst>
              </p:cNvPr>
              <p:cNvSpPr txBox="1"/>
              <p:nvPr/>
            </p:nvSpPr>
            <p:spPr>
              <a:xfrm>
                <a:off x="7694895" y="1976170"/>
                <a:ext cx="1268720" cy="489324"/>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SharePoint</a:t>
                </a:r>
              </a:p>
            </p:txBody>
          </p:sp>
          <p:sp>
            <p:nvSpPr>
              <p:cNvPr id="36" name="Rectangle 35">
                <a:extLst>
                  <a:ext uri="{FF2B5EF4-FFF2-40B4-BE49-F238E27FC236}">
                    <a16:creationId xmlns:a16="http://schemas.microsoft.com/office/drawing/2014/main" id="{B2DFB644-9792-4F87-857D-0064E8D6088B}"/>
                  </a:ext>
                </a:extLst>
              </p:cNvPr>
              <p:cNvSpPr/>
              <p:nvPr/>
            </p:nvSpPr>
            <p:spPr>
              <a:xfrm>
                <a:off x="7629790" y="2465445"/>
                <a:ext cx="1382712" cy="1399286"/>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7" name="Freeform 14">
                <a:extLst>
                  <a:ext uri="{FF2B5EF4-FFF2-40B4-BE49-F238E27FC236}">
                    <a16:creationId xmlns:a16="http://schemas.microsoft.com/office/drawing/2014/main" id="{75CF4E2D-E9CD-4BA6-8112-866D96C788C2}"/>
                  </a:ext>
                </a:extLst>
              </p:cNvPr>
              <p:cNvSpPr>
                <a:spLocks/>
              </p:cNvSpPr>
              <p:nvPr/>
            </p:nvSpPr>
            <p:spPr bwMode="auto">
              <a:xfrm>
                <a:off x="7694894" y="2649630"/>
                <a:ext cx="238877"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 name="Freeform 14">
                <a:extLst>
                  <a:ext uri="{FF2B5EF4-FFF2-40B4-BE49-F238E27FC236}">
                    <a16:creationId xmlns:a16="http://schemas.microsoft.com/office/drawing/2014/main" id="{CB7513BB-E849-48DA-92D6-F92F2AFB7B1F}"/>
                  </a:ext>
                </a:extLst>
              </p:cNvPr>
              <p:cNvSpPr>
                <a:spLocks/>
              </p:cNvSpPr>
              <p:nvPr/>
            </p:nvSpPr>
            <p:spPr bwMode="auto">
              <a:xfrm>
                <a:off x="8038175" y="2649630"/>
                <a:ext cx="238877"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 name="Freeform 14">
                <a:extLst>
                  <a:ext uri="{FF2B5EF4-FFF2-40B4-BE49-F238E27FC236}">
                    <a16:creationId xmlns:a16="http://schemas.microsoft.com/office/drawing/2014/main" id="{6C2F6554-CA23-4B2B-B270-C144F3CF1F89}"/>
                  </a:ext>
                </a:extLst>
              </p:cNvPr>
              <p:cNvSpPr>
                <a:spLocks/>
              </p:cNvSpPr>
              <p:nvPr/>
            </p:nvSpPr>
            <p:spPr bwMode="auto">
              <a:xfrm>
                <a:off x="8381456" y="2649630"/>
                <a:ext cx="238877"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 name="Freeform 14">
                <a:extLst>
                  <a:ext uri="{FF2B5EF4-FFF2-40B4-BE49-F238E27FC236}">
                    <a16:creationId xmlns:a16="http://schemas.microsoft.com/office/drawing/2014/main" id="{BA666233-1A1A-436F-B67F-8FAC47B5E50D}"/>
                  </a:ext>
                </a:extLst>
              </p:cNvPr>
              <p:cNvSpPr>
                <a:spLocks/>
              </p:cNvSpPr>
              <p:nvPr/>
            </p:nvSpPr>
            <p:spPr bwMode="auto">
              <a:xfrm>
                <a:off x="8724737" y="2649630"/>
                <a:ext cx="238877"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41" name="Group 40">
                <a:extLst>
                  <a:ext uri="{FF2B5EF4-FFF2-40B4-BE49-F238E27FC236}">
                    <a16:creationId xmlns:a16="http://schemas.microsoft.com/office/drawing/2014/main" id="{A9755781-DBF4-4FB9-869B-13BAA8448839}"/>
                  </a:ext>
                </a:extLst>
              </p:cNvPr>
              <p:cNvGrpSpPr/>
              <p:nvPr/>
            </p:nvGrpSpPr>
            <p:grpSpPr>
              <a:xfrm>
                <a:off x="7704965" y="3437555"/>
                <a:ext cx="315912" cy="347372"/>
                <a:chOff x="7763392" y="3436070"/>
                <a:chExt cx="315912" cy="347372"/>
              </a:xfrm>
            </p:grpSpPr>
            <p:sp>
              <p:nvSpPr>
                <p:cNvPr id="54" name="Freeform 7">
                  <a:extLst>
                    <a:ext uri="{FF2B5EF4-FFF2-40B4-BE49-F238E27FC236}">
                      <a16:creationId xmlns:a16="http://schemas.microsoft.com/office/drawing/2014/main" id="{7EF95B85-6BC3-4E4D-A31E-C4B7DCB9BB36}"/>
                    </a:ext>
                  </a:extLst>
                </p:cNvPr>
                <p:cNvSpPr>
                  <a:spLocks/>
                </p:cNvSpPr>
                <p:nvPr/>
              </p:nvSpPr>
              <p:spPr bwMode="auto">
                <a:xfrm>
                  <a:off x="7763392" y="3568836"/>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5" name="Freeform 7">
                  <a:extLst>
                    <a:ext uri="{FF2B5EF4-FFF2-40B4-BE49-F238E27FC236}">
                      <a16:creationId xmlns:a16="http://schemas.microsoft.com/office/drawing/2014/main" id="{3B6E59B9-8BB0-43CB-AE92-AC9328CC5F21}"/>
                    </a:ext>
                  </a:extLst>
                </p:cNvPr>
                <p:cNvSpPr>
                  <a:spLocks/>
                </p:cNvSpPr>
                <p:nvPr/>
              </p:nvSpPr>
              <p:spPr bwMode="auto">
                <a:xfrm>
                  <a:off x="7763392" y="3702480"/>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6" name="Freeform 7">
                  <a:extLst>
                    <a:ext uri="{FF2B5EF4-FFF2-40B4-BE49-F238E27FC236}">
                      <a16:creationId xmlns:a16="http://schemas.microsoft.com/office/drawing/2014/main" id="{79B51B8C-1B1C-443D-B677-60CD38F2A2D2}"/>
                    </a:ext>
                  </a:extLst>
                </p:cNvPr>
                <p:cNvSpPr>
                  <a:spLocks/>
                </p:cNvSpPr>
                <p:nvPr/>
              </p:nvSpPr>
              <p:spPr bwMode="auto">
                <a:xfrm>
                  <a:off x="7763392" y="3436070"/>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C52FFF87-BF05-499E-9B60-5B0EAE77A675}"/>
                  </a:ext>
                </a:extLst>
              </p:cNvPr>
              <p:cNvGrpSpPr/>
              <p:nvPr/>
            </p:nvGrpSpPr>
            <p:grpSpPr>
              <a:xfrm>
                <a:off x="8176333" y="3432352"/>
                <a:ext cx="315912" cy="347372"/>
                <a:chOff x="8214239" y="3432352"/>
                <a:chExt cx="315912" cy="347372"/>
              </a:xfrm>
            </p:grpSpPr>
            <p:sp>
              <p:nvSpPr>
                <p:cNvPr id="51" name="Freeform 7">
                  <a:extLst>
                    <a:ext uri="{FF2B5EF4-FFF2-40B4-BE49-F238E27FC236}">
                      <a16:creationId xmlns:a16="http://schemas.microsoft.com/office/drawing/2014/main" id="{A755B175-CA37-4B41-B62C-761064E77696}"/>
                    </a:ext>
                  </a:extLst>
                </p:cNvPr>
                <p:cNvSpPr>
                  <a:spLocks/>
                </p:cNvSpPr>
                <p:nvPr/>
              </p:nvSpPr>
              <p:spPr bwMode="auto">
                <a:xfrm>
                  <a:off x="8214239" y="3565118"/>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2" name="Freeform 7">
                  <a:extLst>
                    <a:ext uri="{FF2B5EF4-FFF2-40B4-BE49-F238E27FC236}">
                      <a16:creationId xmlns:a16="http://schemas.microsoft.com/office/drawing/2014/main" id="{48EFEC13-C3F0-4C68-A9B4-7F231DA79D57}"/>
                    </a:ext>
                  </a:extLst>
                </p:cNvPr>
                <p:cNvSpPr>
                  <a:spLocks/>
                </p:cNvSpPr>
                <p:nvPr/>
              </p:nvSpPr>
              <p:spPr bwMode="auto">
                <a:xfrm>
                  <a:off x="8214239" y="369876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3" name="Freeform 7">
                  <a:extLst>
                    <a:ext uri="{FF2B5EF4-FFF2-40B4-BE49-F238E27FC236}">
                      <a16:creationId xmlns:a16="http://schemas.microsoft.com/office/drawing/2014/main" id="{6E3EF2A3-DF38-4607-9A69-83EAAF58CB33}"/>
                    </a:ext>
                  </a:extLst>
                </p:cNvPr>
                <p:cNvSpPr>
                  <a:spLocks/>
                </p:cNvSpPr>
                <p:nvPr/>
              </p:nvSpPr>
              <p:spPr bwMode="auto">
                <a:xfrm>
                  <a:off x="8214239" y="343235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7F386EAD-ECAC-4C10-92AF-665FABE091DA}"/>
                  </a:ext>
                </a:extLst>
              </p:cNvPr>
              <p:cNvGrpSpPr/>
              <p:nvPr/>
            </p:nvGrpSpPr>
            <p:grpSpPr>
              <a:xfrm>
                <a:off x="8647702" y="3432352"/>
                <a:ext cx="315912" cy="347372"/>
                <a:chOff x="8647702" y="3432352"/>
                <a:chExt cx="315912" cy="347372"/>
              </a:xfrm>
            </p:grpSpPr>
            <p:sp>
              <p:nvSpPr>
                <p:cNvPr id="48" name="Freeform 7">
                  <a:extLst>
                    <a:ext uri="{FF2B5EF4-FFF2-40B4-BE49-F238E27FC236}">
                      <a16:creationId xmlns:a16="http://schemas.microsoft.com/office/drawing/2014/main" id="{B1306D39-13E8-4930-9372-9165C83492ED}"/>
                    </a:ext>
                  </a:extLst>
                </p:cNvPr>
                <p:cNvSpPr>
                  <a:spLocks/>
                </p:cNvSpPr>
                <p:nvPr/>
              </p:nvSpPr>
              <p:spPr bwMode="auto">
                <a:xfrm>
                  <a:off x="8647702" y="3565118"/>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 name="Freeform 7">
                  <a:extLst>
                    <a:ext uri="{FF2B5EF4-FFF2-40B4-BE49-F238E27FC236}">
                      <a16:creationId xmlns:a16="http://schemas.microsoft.com/office/drawing/2014/main" id="{1A6F81E0-CFE6-41B5-86A5-36DE66A12976}"/>
                    </a:ext>
                  </a:extLst>
                </p:cNvPr>
                <p:cNvSpPr>
                  <a:spLocks/>
                </p:cNvSpPr>
                <p:nvPr/>
              </p:nvSpPr>
              <p:spPr bwMode="auto">
                <a:xfrm>
                  <a:off x="8647702" y="369876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0" name="Freeform 7">
                  <a:extLst>
                    <a:ext uri="{FF2B5EF4-FFF2-40B4-BE49-F238E27FC236}">
                      <a16:creationId xmlns:a16="http://schemas.microsoft.com/office/drawing/2014/main" id="{C6E1ECC0-6333-49F3-8278-F1193BF65EC0}"/>
                    </a:ext>
                  </a:extLst>
                </p:cNvPr>
                <p:cNvSpPr>
                  <a:spLocks/>
                </p:cNvSpPr>
                <p:nvPr/>
              </p:nvSpPr>
              <p:spPr bwMode="auto">
                <a:xfrm>
                  <a:off x="8647702" y="343235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44" name="Freeform 14">
                <a:extLst>
                  <a:ext uri="{FF2B5EF4-FFF2-40B4-BE49-F238E27FC236}">
                    <a16:creationId xmlns:a16="http://schemas.microsoft.com/office/drawing/2014/main" id="{483CF732-8D51-4202-95F5-CC571F9CCA9A}"/>
                  </a:ext>
                </a:extLst>
              </p:cNvPr>
              <p:cNvSpPr>
                <a:spLocks/>
              </p:cNvSpPr>
              <p:nvPr/>
            </p:nvSpPr>
            <p:spPr bwMode="auto">
              <a:xfrm>
                <a:off x="7694894" y="3030665"/>
                <a:ext cx="238877"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 name="Freeform 14">
                <a:extLst>
                  <a:ext uri="{FF2B5EF4-FFF2-40B4-BE49-F238E27FC236}">
                    <a16:creationId xmlns:a16="http://schemas.microsoft.com/office/drawing/2014/main" id="{CD6DBEE2-BDD0-4283-8019-67028B44F08F}"/>
                  </a:ext>
                </a:extLst>
              </p:cNvPr>
              <p:cNvSpPr>
                <a:spLocks/>
              </p:cNvSpPr>
              <p:nvPr/>
            </p:nvSpPr>
            <p:spPr bwMode="auto">
              <a:xfrm>
                <a:off x="8038175" y="3030665"/>
                <a:ext cx="238877"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 name="Freeform 14">
                <a:extLst>
                  <a:ext uri="{FF2B5EF4-FFF2-40B4-BE49-F238E27FC236}">
                    <a16:creationId xmlns:a16="http://schemas.microsoft.com/office/drawing/2014/main" id="{206568AC-0705-49ED-B817-1BCC66AF7240}"/>
                  </a:ext>
                </a:extLst>
              </p:cNvPr>
              <p:cNvSpPr>
                <a:spLocks/>
              </p:cNvSpPr>
              <p:nvPr/>
            </p:nvSpPr>
            <p:spPr bwMode="auto">
              <a:xfrm>
                <a:off x="8381456" y="3030665"/>
                <a:ext cx="238877"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 name="Freeform 14">
                <a:extLst>
                  <a:ext uri="{FF2B5EF4-FFF2-40B4-BE49-F238E27FC236}">
                    <a16:creationId xmlns:a16="http://schemas.microsoft.com/office/drawing/2014/main" id="{5D2DE094-F97C-43A9-9C3A-DB7BE19C8AD8}"/>
                  </a:ext>
                </a:extLst>
              </p:cNvPr>
              <p:cNvSpPr>
                <a:spLocks/>
              </p:cNvSpPr>
              <p:nvPr/>
            </p:nvSpPr>
            <p:spPr bwMode="auto">
              <a:xfrm>
                <a:off x="8724737" y="3030665"/>
                <a:ext cx="238877"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32" name="Freeform 13">
              <a:extLst>
                <a:ext uri="{FF2B5EF4-FFF2-40B4-BE49-F238E27FC236}">
                  <a16:creationId xmlns:a16="http://schemas.microsoft.com/office/drawing/2014/main" id="{567259E6-6EF5-40A9-B200-229A6DEF9687}"/>
                </a:ext>
              </a:extLst>
            </p:cNvPr>
            <p:cNvSpPr>
              <a:spLocks/>
            </p:cNvSpPr>
            <p:nvPr/>
          </p:nvSpPr>
          <p:spPr bwMode="auto">
            <a:xfrm>
              <a:off x="8479225" y="2426293"/>
              <a:ext cx="1397172" cy="121583"/>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3" name="Rectangle: Rounded Corners 32">
              <a:extLst>
                <a:ext uri="{FF2B5EF4-FFF2-40B4-BE49-F238E27FC236}">
                  <a16:creationId xmlns:a16="http://schemas.microsoft.com/office/drawing/2014/main" id="{B31ACF76-8FED-4A25-A272-DFA654D65EFE}"/>
                </a:ext>
              </a:extLst>
            </p:cNvPr>
            <p:cNvSpPr/>
            <p:nvPr/>
          </p:nvSpPr>
          <p:spPr bwMode="auto">
            <a:xfrm>
              <a:off x="8939865" y="2460660"/>
              <a:ext cx="481308" cy="6944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nb-NO" sz="240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14">
              <a:extLst>
                <a:ext uri="{FF2B5EF4-FFF2-40B4-BE49-F238E27FC236}">
                  <a16:creationId xmlns:a16="http://schemas.microsoft.com/office/drawing/2014/main" id="{8F76C538-F420-45AC-977C-1CDC3D2338DE}"/>
                </a:ext>
              </a:extLst>
            </p:cNvPr>
            <p:cNvSpPr>
              <a:spLocks/>
            </p:cNvSpPr>
            <p:nvPr/>
          </p:nvSpPr>
          <p:spPr bwMode="auto">
            <a:xfrm>
              <a:off x="8945552" y="2550230"/>
              <a:ext cx="481309"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bg1"/>
            </a:solidFill>
            <a:ln w="0">
              <a:no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47E8BD35-6F5F-450D-9BBE-F350639DFE7F}"/>
              </a:ext>
            </a:extLst>
          </p:cNvPr>
          <p:cNvGrpSpPr/>
          <p:nvPr/>
        </p:nvGrpSpPr>
        <p:grpSpPr>
          <a:xfrm>
            <a:off x="7725237" y="1334248"/>
            <a:ext cx="1251064" cy="1806091"/>
            <a:chOff x="6003438" y="1706988"/>
            <a:chExt cx="1373022" cy="1893890"/>
          </a:xfrm>
        </p:grpSpPr>
        <p:grpSp>
          <p:nvGrpSpPr>
            <p:cNvPr id="58" name="Group 57">
              <a:extLst>
                <a:ext uri="{FF2B5EF4-FFF2-40B4-BE49-F238E27FC236}">
                  <a16:creationId xmlns:a16="http://schemas.microsoft.com/office/drawing/2014/main" id="{FD51055E-F1BB-4351-9DDD-AD8A4F5ACCEA}"/>
                </a:ext>
              </a:extLst>
            </p:cNvPr>
            <p:cNvGrpSpPr/>
            <p:nvPr/>
          </p:nvGrpSpPr>
          <p:grpSpPr>
            <a:xfrm>
              <a:off x="6003438" y="1706988"/>
              <a:ext cx="1373022" cy="1893890"/>
              <a:chOff x="10217100" y="1979282"/>
              <a:chExt cx="1373022" cy="1893890"/>
            </a:xfrm>
          </p:grpSpPr>
          <p:grpSp>
            <p:nvGrpSpPr>
              <p:cNvPr id="63" name="Group 62">
                <a:extLst>
                  <a:ext uri="{FF2B5EF4-FFF2-40B4-BE49-F238E27FC236}">
                    <a16:creationId xmlns:a16="http://schemas.microsoft.com/office/drawing/2014/main" id="{1F64CEF4-240E-4EAE-A2A3-06FE3B547A15}"/>
                  </a:ext>
                </a:extLst>
              </p:cNvPr>
              <p:cNvGrpSpPr/>
              <p:nvPr/>
            </p:nvGrpSpPr>
            <p:grpSpPr>
              <a:xfrm>
                <a:off x="10217101" y="1979282"/>
                <a:ext cx="1372520" cy="1893890"/>
                <a:chOff x="5258045" y="1975082"/>
                <a:chExt cx="1372520" cy="1893890"/>
              </a:xfrm>
            </p:grpSpPr>
            <p:sp>
              <p:nvSpPr>
                <p:cNvPr id="65" name="TextBox 64">
                  <a:extLst>
                    <a:ext uri="{FF2B5EF4-FFF2-40B4-BE49-F238E27FC236}">
                      <a16:creationId xmlns:a16="http://schemas.microsoft.com/office/drawing/2014/main" id="{26A220AB-71A0-4133-B79E-709C79078E95}"/>
                    </a:ext>
                  </a:extLst>
                </p:cNvPr>
                <p:cNvSpPr txBox="1"/>
                <p:nvPr/>
              </p:nvSpPr>
              <p:spPr>
                <a:xfrm>
                  <a:off x="5281876" y="1975082"/>
                  <a:ext cx="1341311" cy="48932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Bing</a:t>
                  </a: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66" name="Group 65">
                  <a:extLst>
                    <a:ext uri="{FF2B5EF4-FFF2-40B4-BE49-F238E27FC236}">
                      <a16:creationId xmlns:a16="http://schemas.microsoft.com/office/drawing/2014/main" id="{D2BDD38F-8B82-409F-8D28-4CA3D655008C}"/>
                    </a:ext>
                  </a:extLst>
                </p:cNvPr>
                <p:cNvGrpSpPr/>
                <p:nvPr/>
              </p:nvGrpSpPr>
              <p:grpSpPr>
                <a:xfrm>
                  <a:off x="5258045" y="2469686"/>
                  <a:ext cx="1372520" cy="1399286"/>
                  <a:chOff x="4796473" y="2469686"/>
                  <a:chExt cx="1372520" cy="1399286"/>
                </a:xfrm>
              </p:grpSpPr>
              <p:sp>
                <p:nvSpPr>
                  <p:cNvPr id="67" name="Rectangle 66">
                    <a:extLst>
                      <a:ext uri="{FF2B5EF4-FFF2-40B4-BE49-F238E27FC236}">
                        <a16:creationId xmlns:a16="http://schemas.microsoft.com/office/drawing/2014/main" id="{35B97936-9EFC-4EB4-BB1C-F298B67865ED}"/>
                      </a:ext>
                    </a:extLst>
                  </p:cNvPr>
                  <p:cNvSpPr/>
                  <p:nvPr/>
                </p:nvSpPr>
                <p:spPr>
                  <a:xfrm>
                    <a:off x="4796473" y="2469686"/>
                    <a:ext cx="1372520" cy="1399286"/>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8" name="Freeform 13">
                    <a:extLst>
                      <a:ext uri="{FF2B5EF4-FFF2-40B4-BE49-F238E27FC236}">
                        <a16:creationId xmlns:a16="http://schemas.microsoft.com/office/drawing/2014/main" id="{BB484AB1-E251-4B45-929D-0CB8C8E2EEF4}"/>
                      </a:ext>
                    </a:extLst>
                  </p:cNvPr>
                  <p:cNvSpPr>
                    <a:spLocks/>
                  </p:cNvSpPr>
                  <p:nvPr/>
                </p:nvSpPr>
                <p:spPr bwMode="auto">
                  <a:xfrm>
                    <a:off x="4874265" y="3035932"/>
                    <a:ext cx="1216935" cy="67846"/>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64" name="Freeform 13">
                <a:extLst>
                  <a:ext uri="{FF2B5EF4-FFF2-40B4-BE49-F238E27FC236}">
                    <a16:creationId xmlns:a16="http://schemas.microsoft.com/office/drawing/2014/main" id="{F6B9CD00-97D0-443E-872D-5291A4017812}"/>
                  </a:ext>
                </a:extLst>
              </p:cNvPr>
              <p:cNvSpPr>
                <a:spLocks/>
              </p:cNvSpPr>
              <p:nvPr/>
            </p:nvSpPr>
            <p:spPr bwMode="auto">
              <a:xfrm>
                <a:off x="10217100" y="2453774"/>
                <a:ext cx="1373022" cy="100099"/>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59" name="Freeform 14">
              <a:extLst>
                <a:ext uri="{FF2B5EF4-FFF2-40B4-BE49-F238E27FC236}">
                  <a16:creationId xmlns:a16="http://schemas.microsoft.com/office/drawing/2014/main" id="{52D1DB5B-61EA-4E31-A333-D640C154C961}"/>
                </a:ext>
              </a:extLst>
            </p:cNvPr>
            <p:cNvSpPr>
              <a:spLocks/>
            </p:cNvSpPr>
            <p:nvPr/>
          </p:nvSpPr>
          <p:spPr bwMode="auto">
            <a:xfrm>
              <a:off x="6081231" y="2453921"/>
              <a:ext cx="1216935" cy="236370"/>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0" name="Rectangle: Rounded Corners 59">
              <a:extLst>
                <a:ext uri="{FF2B5EF4-FFF2-40B4-BE49-F238E27FC236}">
                  <a16:creationId xmlns:a16="http://schemas.microsoft.com/office/drawing/2014/main" id="{52C6FD43-255D-4820-8DA3-DA21EDFFFE15}"/>
                </a:ext>
              </a:extLst>
            </p:cNvPr>
            <p:cNvSpPr/>
            <p:nvPr/>
          </p:nvSpPr>
          <p:spPr bwMode="auto">
            <a:xfrm>
              <a:off x="6084207" y="2322316"/>
              <a:ext cx="481308" cy="69449"/>
            </a:xfrm>
            <a:prstGeom prst="round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nb-NO" sz="2400">
                <a:gradFill>
                  <a:gsLst>
                    <a:gs pos="0">
                      <a:srgbClr val="FFFFFF"/>
                    </a:gs>
                    <a:gs pos="100000">
                      <a:srgbClr val="FFFFFF"/>
                    </a:gs>
                  </a:gsLst>
                  <a:lin ang="5400000" scaled="0"/>
                </a:gradFill>
                <a:ea typeface="Segoe UI" pitchFamily="34" charset="0"/>
                <a:cs typeface="Segoe UI" pitchFamily="34" charset="0"/>
              </a:endParaRPr>
            </a:p>
          </p:txBody>
        </p:sp>
        <p:sp>
          <p:nvSpPr>
            <p:cNvPr id="61" name="Freeform 13">
              <a:extLst>
                <a:ext uri="{FF2B5EF4-FFF2-40B4-BE49-F238E27FC236}">
                  <a16:creationId xmlns:a16="http://schemas.microsoft.com/office/drawing/2014/main" id="{335D3FF9-13BB-4985-BEA1-B426D42D378E}"/>
                </a:ext>
              </a:extLst>
            </p:cNvPr>
            <p:cNvSpPr>
              <a:spLocks/>
            </p:cNvSpPr>
            <p:nvPr/>
          </p:nvSpPr>
          <p:spPr bwMode="auto">
            <a:xfrm>
              <a:off x="6078419" y="2879463"/>
              <a:ext cx="1216935" cy="67846"/>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2" name="Freeform 13">
              <a:extLst>
                <a:ext uri="{FF2B5EF4-FFF2-40B4-BE49-F238E27FC236}">
                  <a16:creationId xmlns:a16="http://schemas.microsoft.com/office/drawing/2014/main" id="{642A1A13-261F-4850-B32D-97F5A402EFC7}"/>
                </a:ext>
              </a:extLst>
            </p:cNvPr>
            <p:cNvSpPr>
              <a:spLocks/>
            </p:cNvSpPr>
            <p:nvPr/>
          </p:nvSpPr>
          <p:spPr bwMode="auto">
            <a:xfrm>
              <a:off x="6079469" y="2991181"/>
              <a:ext cx="1216935" cy="67846"/>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6891FE90-A7A7-403F-B6C2-4E681EE09E91}"/>
              </a:ext>
            </a:extLst>
          </p:cNvPr>
          <p:cNvGrpSpPr/>
          <p:nvPr/>
        </p:nvGrpSpPr>
        <p:grpSpPr>
          <a:xfrm>
            <a:off x="9175786" y="1319259"/>
            <a:ext cx="1251064" cy="1809261"/>
            <a:chOff x="7777298" y="1695277"/>
            <a:chExt cx="1373022" cy="1897214"/>
          </a:xfrm>
        </p:grpSpPr>
        <p:grpSp>
          <p:nvGrpSpPr>
            <p:cNvPr id="70" name="Group 69">
              <a:extLst>
                <a:ext uri="{FF2B5EF4-FFF2-40B4-BE49-F238E27FC236}">
                  <a16:creationId xmlns:a16="http://schemas.microsoft.com/office/drawing/2014/main" id="{83B86CCA-200A-453F-A313-DE7576997218}"/>
                </a:ext>
              </a:extLst>
            </p:cNvPr>
            <p:cNvGrpSpPr/>
            <p:nvPr/>
          </p:nvGrpSpPr>
          <p:grpSpPr>
            <a:xfrm>
              <a:off x="7777298" y="1695277"/>
              <a:ext cx="1373022" cy="1897214"/>
              <a:chOff x="10217101" y="1979282"/>
              <a:chExt cx="1373022" cy="1897214"/>
            </a:xfrm>
          </p:grpSpPr>
          <p:grpSp>
            <p:nvGrpSpPr>
              <p:cNvPr id="73" name="Group 72">
                <a:extLst>
                  <a:ext uri="{FF2B5EF4-FFF2-40B4-BE49-F238E27FC236}">
                    <a16:creationId xmlns:a16="http://schemas.microsoft.com/office/drawing/2014/main" id="{2B33767D-C140-4756-AD12-852ACDAE7B36}"/>
                  </a:ext>
                </a:extLst>
              </p:cNvPr>
              <p:cNvGrpSpPr/>
              <p:nvPr/>
            </p:nvGrpSpPr>
            <p:grpSpPr>
              <a:xfrm>
                <a:off x="10217101" y="1979282"/>
                <a:ext cx="1372520" cy="1893890"/>
                <a:chOff x="5258045" y="1975082"/>
                <a:chExt cx="1372520" cy="1893890"/>
              </a:xfrm>
            </p:grpSpPr>
            <p:sp>
              <p:nvSpPr>
                <p:cNvPr id="75" name="TextBox 74">
                  <a:extLst>
                    <a:ext uri="{FF2B5EF4-FFF2-40B4-BE49-F238E27FC236}">
                      <a16:creationId xmlns:a16="http://schemas.microsoft.com/office/drawing/2014/main" id="{078B16EA-387F-4887-B9D9-29EAAFC71CD9}"/>
                    </a:ext>
                  </a:extLst>
                </p:cNvPr>
                <p:cNvSpPr txBox="1"/>
                <p:nvPr/>
              </p:nvSpPr>
              <p:spPr>
                <a:xfrm>
                  <a:off x="5289254" y="1975082"/>
                  <a:ext cx="1314137" cy="48932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Windows</a:t>
                  </a: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76" name="Rectangle 75">
                  <a:extLst>
                    <a:ext uri="{FF2B5EF4-FFF2-40B4-BE49-F238E27FC236}">
                      <a16:creationId xmlns:a16="http://schemas.microsoft.com/office/drawing/2014/main" id="{9E23311F-91DA-481B-B3C5-4BA207CDAB3E}"/>
                    </a:ext>
                  </a:extLst>
                </p:cNvPr>
                <p:cNvSpPr/>
                <p:nvPr/>
              </p:nvSpPr>
              <p:spPr>
                <a:xfrm>
                  <a:off x="5258045" y="2469686"/>
                  <a:ext cx="1372520" cy="1399286"/>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74" name="Freeform 13">
                <a:extLst>
                  <a:ext uri="{FF2B5EF4-FFF2-40B4-BE49-F238E27FC236}">
                    <a16:creationId xmlns:a16="http://schemas.microsoft.com/office/drawing/2014/main" id="{5A40CEFD-9C80-4985-86C8-5C52823F0518}"/>
                  </a:ext>
                </a:extLst>
              </p:cNvPr>
              <p:cNvSpPr>
                <a:spLocks/>
              </p:cNvSpPr>
              <p:nvPr/>
            </p:nvSpPr>
            <p:spPr bwMode="auto">
              <a:xfrm>
                <a:off x="10217101" y="3776397"/>
                <a:ext cx="1373022" cy="100099"/>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71" name="Freeform 14">
              <a:extLst>
                <a:ext uri="{FF2B5EF4-FFF2-40B4-BE49-F238E27FC236}">
                  <a16:creationId xmlns:a16="http://schemas.microsoft.com/office/drawing/2014/main" id="{AB1C4180-EF7F-414D-9121-2045D5392A1B}"/>
                </a:ext>
              </a:extLst>
            </p:cNvPr>
            <p:cNvSpPr>
              <a:spLocks/>
            </p:cNvSpPr>
            <p:nvPr/>
          </p:nvSpPr>
          <p:spPr bwMode="auto">
            <a:xfrm>
              <a:off x="7830240" y="2820066"/>
              <a:ext cx="628448" cy="665243"/>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2" name="Rectangle: Rounded Corners 71">
              <a:extLst>
                <a:ext uri="{FF2B5EF4-FFF2-40B4-BE49-F238E27FC236}">
                  <a16:creationId xmlns:a16="http://schemas.microsoft.com/office/drawing/2014/main" id="{106316ED-98C3-4A00-A5E3-43CDC0AFF03D}"/>
                </a:ext>
              </a:extLst>
            </p:cNvPr>
            <p:cNvSpPr/>
            <p:nvPr/>
          </p:nvSpPr>
          <p:spPr bwMode="auto">
            <a:xfrm>
              <a:off x="7846369" y="3420701"/>
              <a:ext cx="481308" cy="69449"/>
            </a:xfrm>
            <a:prstGeom prst="round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nb-NO"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F3147ADD-EAE6-48C8-A57B-B9F79FFA4BF5}"/>
              </a:ext>
            </a:extLst>
          </p:cNvPr>
          <p:cNvGrpSpPr/>
          <p:nvPr/>
        </p:nvGrpSpPr>
        <p:grpSpPr>
          <a:xfrm>
            <a:off x="10629914" y="1325906"/>
            <a:ext cx="1251064" cy="1806090"/>
            <a:chOff x="10217101" y="1979282"/>
            <a:chExt cx="1373022" cy="1893890"/>
          </a:xfrm>
        </p:grpSpPr>
        <p:grpSp>
          <p:nvGrpSpPr>
            <p:cNvPr id="78" name="Group 77">
              <a:extLst>
                <a:ext uri="{FF2B5EF4-FFF2-40B4-BE49-F238E27FC236}">
                  <a16:creationId xmlns:a16="http://schemas.microsoft.com/office/drawing/2014/main" id="{A7FF567F-7886-4B2C-A99E-63EDB8DEAE85}"/>
                </a:ext>
              </a:extLst>
            </p:cNvPr>
            <p:cNvGrpSpPr/>
            <p:nvPr/>
          </p:nvGrpSpPr>
          <p:grpSpPr>
            <a:xfrm>
              <a:off x="10217101" y="1979282"/>
              <a:ext cx="1372521" cy="1893890"/>
              <a:chOff x="5258045" y="1975082"/>
              <a:chExt cx="1372521" cy="1893890"/>
            </a:xfrm>
          </p:grpSpPr>
          <p:sp>
            <p:nvSpPr>
              <p:cNvPr id="80" name="TextBox 79">
                <a:extLst>
                  <a:ext uri="{FF2B5EF4-FFF2-40B4-BE49-F238E27FC236}">
                    <a16:creationId xmlns:a16="http://schemas.microsoft.com/office/drawing/2014/main" id="{43A9A24D-AEEE-41D9-8E9F-9B759F9795AB}"/>
                  </a:ext>
                </a:extLst>
              </p:cNvPr>
              <p:cNvSpPr txBox="1"/>
              <p:nvPr/>
            </p:nvSpPr>
            <p:spPr>
              <a:xfrm>
                <a:off x="5258046" y="1975082"/>
                <a:ext cx="1372520" cy="48932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Edge</a:t>
                </a:r>
              </a:p>
            </p:txBody>
          </p:sp>
          <p:sp>
            <p:nvSpPr>
              <p:cNvPr id="81" name="Rectangle 80">
                <a:extLst>
                  <a:ext uri="{FF2B5EF4-FFF2-40B4-BE49-F238E27FC236}">
                    <a16:creationId xmlns:a16="http://schemas.microsoft.com/office/drawing/2014/main" id="{4917A444-F3B0-4A46-BBD7-738759A7AB0B}"/>
                  </a:ext>
                </a:extLst>
              </p:cNvPr>
              <p:cNvSpPr/>
              <p:nvPr/>
            </p:nvSpPr>
            <p:spPr>
              <a:xfrm>
                <a:off x="5258045" y="2469686"/>
                <a:ext cx="1372520" cy="1399286"/>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79" name="Freeform 13">
              <a:extLst>
                <a:ext uri="{FF2B5EF4-FFF2-40B4-BE49-F238E27FC236}">
                  <a16:creationId xmlns:a16="http://schemas.microsoft.com/office/drawing/2014/main" id="{1D8B9507-FC43-4CF8-9B64-130B217E1843}"/>
                </a:ext>
              </a:extLst>
            </p:cNvPr>
            <p:cNvSpPr>
              <a:spLocks/>
            </p:cNvSpPr>
            <p:nvPr/>
          </p:nvSpPr>
          <p:spPr bwMode="auto">
            <a:xfrm>
              <a:off x="10217101" y="2473795"/>
              <a:ext cx="1373022" cy="100099"/>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F4DEC380-3182-4497-8DF2-1C05C20A7C70}"/>
              </a:ext>
            </a:extLst>
          </p:cNvPr>
          <p:cNvGrpSpPr/>
          <p:nvPr/>
        </p:nvGrpSpPr>
        <p:grpSpPr>
          <a:xfrm>
            <a:off x="6254886" y="1393242"/>
            <a:ext cx="1262987" cy="1774833"/>
            <a:chOff x="4613268" y="1535548"/>
            <a:chExt cx="1386107" cy="1861112"/>
          </a:xfrm>
        </p:grpSpPr>
        <p:grpSp>
          <p:nvGrpSpPr>
            <p:cNvPr id="83" name="Group 82">
              <a:extLst>
                <a:ext uri="{FF2B5EF4-FFF2-40B4-BE49-F238E27FC236}">
                  <a16:creationId xmlns:a16="http://schemas.microsoft.com/office/drawing/2014/main" id="{6BC1C652-0DC6-4E55-A82B-21CE9E62B1C8}"/>
                </a:ext>
              </a:extLst>
            </p:cNvPr>
            <p:cNvGrpSpPr/>
            <p:nvPr/>
          </p:nvGrpSpPr>
          <p:grpSpPr>
            <a:xfrm>
              <a:off x="4613268" y="1535548"/>
              <a:ext cx="1372520" cy="1861112"/>
              <a:chOff x="5258045" y="2007860"/>
              <a:chExt cx="1372520" cy="1861112"/>
            </a:xfrm>
          </p:grpSpPr>
          <p:sp>
            <p:nvSpPr>
              <p:cNvPr id="90" name="TextBox 89">
                <a:extLst>
                  <a:ext uri="{FF2B5EF4-FFF2-40B4-BE49-F238E27FC236}">
                    <a16:creationId xmlns:a16="http://schemas.microsoft.com/office/drawing/2014/main" id="{8A93B55D-9306-4843-89D8-341365EC1488}"/>
                  </a:ext>
                </a:extLst>
              </p:cNvPr>
              <p:cNvSpPr txBox="1"/>
              <p:nvPr/>
            </p:nvSpPr>
            <p:spPr>
              <a:xfrm>
                <a:off x="5282993" y="2007860"/>
                <a:ext cx="1346378" cy="48932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Teams</a:t>
                </a: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91" name="Group 90">
                <a:extLst>
                  <a:ext uri="{FF2B5EF4-FFF2-40B4-BE49-F238E27FC236}">
                    <a16:creationId xmlns:a16="http://schemas.microsoft.com/office/drawing/2014/main" id="{07E58FC1-EB89-4C9F-8D94-2E49FF562415}"/>
                  </a:ext>
                </a:extLst>
              </p:cNvPr>
              <p:cNvGrpSpPr/>
              <p:nvPr/>
            </p:nvGrpSpPr>
            <p:grpSpPr>
              <a:xfrm>
                <a:off x="5258045" y="2469686"/>
                <a:ext cx="1372520" cy="1399286"/>
                <a:chOff x="4796473" y="2469686"/>
                <a:chExt cx="1372520" cy="1399286"/>
              </a:xfrm>
            </p:grpSpPr>
            <p:sp>
              <p:nvSpPr>
                <p:cNvPr id="92" name="Rectangle 91">
                  <a:extLst>
                    <a:ext uri="{FF2B5EF4-FFF2-40B4-BE49-F238E27FC236}">
                      <a16:creationId xmlns:a16="http://schemas.microsoft.com/office/drawing/2014/main" id="{DB9E2CE9-62EF-4A70-8D4A-B928913354E9}"/>
                    </a:ext>
                  </a:extLst>
                </p:cNvPr>
                <p:cNvSpPr/>
                <p:nvPr/>
              </p:nvSpPr>
              <p:spPr>
                <a:xfrm>
                  <a:off x="4796473" y="2469686"/>
                  <a:ext cx="1372520" cy="1399286"/>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93" name="Freeform 13">
                  <a:extLst>
                    <a:ext uri="{FF2B5EF4-FFF2-40B4-BE49-F238E27FC236}">
                      <a16:creationId xmlns:a16="http://schemas.microsoft.com/office/drawing/2014/main" id="{32BAB765-3DEB-46BD-B62A-12F6F2C40106}"/>
                    </a:ext>
                  </a:extLst>
                </p:cNvPr>
                <p:cNvSpPr>
                  <a:spLocks/>
                </p:cNvSpPr>
                <p:nvPr/>
              </p:nvSpPr>
              <p:spPr bwMode="auto">
                <a:xfrm>
                  <a:off x="5463264" y="2802819"/>
                  <a:ext cx="533095" cy="87312"/>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94" name="Freeform 13">
                  <a:extLst>
                    <a:ext uri="{FF2B5EF4-FFF2-40B4-BE49-F238E27FC236}">
                      <a16:creationId xmlns:a16="http://schemas.microsoft.com/office/drawing/2014/main" id="{87FE7408-132D-4026-A205-9138F1F06A91}"/>
                    </a:ext>
                  </a:extLst>
                </p:cNvPr>
                <p:cNvSpPr>
                  <a:spLocks/>
                </p:cNvSpPr>
                <p:nvPr/>
              </p:nvSpPr>
              <p:spPr bwMode="auto">
                <a:xfrm>
                  <a:off x="5291264" y="2934044"/>
                  <a:ext cx="518943" cy="99441"/>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7030A0">
                    <a:alpha val="62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95" name="Freeform 13">
                  <a:extLst>
                    <a:ext uri="{FF2B5EF4-FFF2-40B4-BE49-F238E27FC236}">
                      <a16:creationId xmlns:a16="http://schemas.microsoft.com/office/drawing/2014/main" id="{A3657BC2-B1A2-4C9A-AFA3-CD3101E6B221}"/>
                    </a:ext>
                  </a:extLst>
                </p:cNvPr>
                <p:cNvSpPr>
                  <a:spLocks/>
                </p:cNvSpPr>
                <p:nvPr/>
              </p:nvSpPr>
              <p:spPr bwMode="auto">
                <a:xfrm>
                  <a:off x="5428670" y="3284270"/>
                  <a:ext cx="533095" cy="222426"/>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84" name="Freeform 13">
              <a:extLst>
                <a:ext uri="{FF2B5EF4-FFF2-40B4-BE49-F238E27FC236}">
                  <a16:creationId xmlns:a16="http://schemas.microsoft.com/office/drawing/2014/main" id="{D0F5AA0F-4443-48C7-918E-C8C08AD80791}"/>
                </a:ext>
              </a:extLst>
            </p:cNvPr>
            <p:cNvSpPr>
              <a:spLocks/>
            </p:cNvSpPr>
            <p:nvPr/>
          </p:nvSpPr>
          <p:spPr bwMode="auto">
            <a:xfrm>
              <a:off x="5108058" y="2603082"/>
              <a:ext cx="518943" cy="99441"/>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7030A0">
                <a:alpha val="62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5" name="Freeform 13">
              <a:extLst>
                <a:ext uri="{FF2B5EF4-FFF2-40B4-BE49-F238E27FC236}">
                  <a16:creationId xmlns:a16="http://schemas.microsoft.com/office/drawing/2014/main" id="{2007F793-BE39-41D1-8438-93AC7520C8A9}"/>
                </a:ext>
              </a:extLst>
            </p:cNvPr>
            <p:cNvSpPr>
              <a:spLocks/>
            </p:cNvSpPr>
            <p:nvPr/>
          </p:nvSpPr>
          <p:spPr bwMode="auto">
            <a:xfrm>
              <a:off x="5108057" y="3099918"/>
              <a:ext cx="518943" cy="171254"/>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7030A0">
                <a:alpha val="62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6" name="Freeform 13">
              <a:extLst>
                <a:ext uri="{FF2B5EF4-FFF2-40B4-BE49-F238E27FC236}">
                  <a16:creationId xmlns:a16="http://schemas.microsoft.com/office/drawing/2014/main" id="{BC2C4651-104F-4BA5-8456-1F94642462C0}"/>
                </a:ext>
              </a:extLst>
            </p:cNvPr>
            <p:cNvSpPr>
              <a:spLocks/>
            </p:cNvSpPr>
            <p:nvPr/>
          </p:nvSpPr>
          <p:spPr bwMode="auto">
            <a:xfrm>
              <a:off x="4712370" y="2080624"/>
              <a:ext cx="300327" cy="1312712"/>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7" name="Freeform 13">
              <a:extLst>
                <a:ext uri="{FF2B5EF4-FFF2-40B4-BE49-F238E27FC236}">
                  <a16:creationId xmlns:a16="http://schemas.microsoft.com/office/drawing/2014/main" id="{90A5195B-EBCB-4AD7-A3D9-4939F8B67C83}"/>
                </a:ext>
              </a:extLst>
            </p:cNvPr>
            <p:cNvSpPr>
              <a:spLocks/>
            </p:cNvSpPr>
            <p:nvPr/>
          </p:nvSpPr>
          <p:spPr bwMode="auto">
            <a:xfrm>
              <a:off x="4616663" y="1955601"/>
              <a:ext cx="1382712" cy="13854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8" name="Rectangle: Rounded Corners 87">
              <a:extLst>
                <a:ext uri="{FF2B5EF4-FFF2-40B4-BE49-F238E27FC236}">
                  <a16:creationId xmlns:a16="http://schemas.microsoft.com/office/drawing/2014/main" id="{90EAA538-5B83-46FF-816C-44A0FA5811D0}"/>
                </a:ext>
              </a:extLst>
            </p:cNvPr>
            <p:cNvSpPr/>
            <p:nvPr/>
          </p:nvSpPr>
          <p:spPr bwMode="auto">
            <a:xfrm>
              <a:off x="5025324" y="1989968"/>
              <a:ext cx="481308" cy="6944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nb-NO" sz="2400">
                <a:gradFill>
                  <a:gsLst>
                    <a:gs pos="0">
                      <a:srgbClr val="FFFFFF"/>
                    </a:gs>
                    <a:gs pos="100000">
                      <a:srgbClr val="FFFFFF"/>
                    </a:gs>
                  </a:gsLst>
                  <a:lin ang="5400000" scaled="0"/>
                </a:gradFill>
                <a:ea typeface="Segoe UI" pitchFamily="34" charset="0"/>
                <a:cs typeface="Segoe UI" pitchFamily="34" charset="0"/>
              </a:endParaRPr>
            </a:p>
          </p:txBody>
        </p:sp>
        <p:sp>
          <p:nvSpPr>
            <p:cNvPr id="89" name="Freeform 14">
              <a:extLst>
                <a:ext uri="{FF2B5EF4-FFF2-40B4-BE49-F238E27FC236}">
                  <a16:creationId xmlns:a16="http://schemas.microsoft.com/office/drawing/2014/main" id="{65DEE487-B78C-4160-BDDD-7BA001A50253}"/>
                </a:ext>
              </a:extLst>
            </p:cNvPr>
            <p:cNvSpPr>
              <a:spLocks/>
            </p:cNvSpPr>
            <p:nvPr/>
          </p:nvSpPr>
          <p:spPr bwMode="auto">
            <a:xfrm>
              <a:off x="5020501" y="2079538"/>
              <a:ext cx="481309"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bg1"/>
            </a:solidFill>
            <a:ln w="0">
              <a:no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13418CD6-D11D-41FD-8823-DB912C8B3E9D}"/>
              </a:ext>
            </a:extLst>
          </p:cNvPr>
          <p:cNvGrpSpPr/>
          <p:nvPr/>
        </p:nvGrpSpPr>
        <p:grpSpPr>
          <a:xfrm>
            <a:off x="1725791" y="1404107"/>
            <a:ext cx="1608616" cy="1774833"/>
            <a:chOff x="4456025" y="1535548"/>
            <a:chExt cx="1765429" cy="1861112"/>
          </a:xfrm>
        </p:grpSpPr>
        <p:grpSp>
          <p:nvGrpSpPr>
            <p:cNvPr id="97" name="Group 96">
              <a:extLst>
                <a:ext uri="{FF2B5EF4-FFF2-40B4-BE49-F238E27FC236}">
                  <a16:creationId xmlns:a16="http://schemas.microsoft.com/office/drawing/2014/main" id="{A274583E-6E5D-4DD7-8B7C-E36B05554E25}"/>
                </a:ext>
              </a:extLst>
            </p:cNvPr>
            <p:cNvGrpSpPr/>
            <p:nvPr/>
          </p:nvGrpSpPr>
          <p:grpSpPr>
            <a:xfrm>
              <a:off x="4456025" y="1535548"/>
              <a:ext cx="1765429" cy="1861112"/>
              <a:chOff x="5100802" y="2007860"/>
              <a:chExt cx="1765429" cy="1861112"/>
            </a:xfrm>
          </p:grpSpPr>
          <p:sp>
            <p:nvSpPr>
              <p:cNvPr id="104" name="TextBox 103">
                <a:extLst>
                  <a:ext uri="{FF2B5EF4-FFF2-40B4-BE49-F238E27FC236}">
                    <a16:creationId xmlns:a16="http://schemas.microsoft.com/office/drawing/2014/main" id="{16F70208-A9BF-4208-B5B5-1BD5C21F57B1}"/>
                  </a:ext>
                </a:extLst>
              </p:cNvPr>
              <p:cNvSpPr txBox="1"/>
              <p:nvPr/>
            </p:nvSpPr>
            <p:spPr>
              <a:xfrm>
                <a:off x="5100802" y="2007860"/>
                <a:ext cx="1765429" cy="48406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Outlook/OWA</a:t>
                </a: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105" name="Group 104">
                <a:extLst>
                  <a:ext uri="{FF2B5EF4-FFF2-40B4-BE49-F238E27FC236}">
                    <a16:creationId xmlns:a16="http://schemas.microsoft.com/office/drawing/2014/main" id="{1C1730C7-8563-42D5-976F-461D6E1468E6}"/>
                  </a:ext>
                </a:extLst>
              </p:cNvPr>
              <p:cNvGrpSpPr/>
              <p:nvPr/>
            </p:nvGrpSpPr>
            <p:grpSpPr>
              <a:xfrm>
                <a:off x="5258045" y="2469686"/>
                <a:ext cx="1372520" cy="1399286"/>
                <a:chOff x="4796473" y="2469686"/>
                <a:chExt cx="1372520" cy="1399286"/>
              </a:xfrm>
            </p:grpSpPr>
            <p:sp>
              <p:nvSpPr>
                <p:cNvPr id="106" name="Rectangle 105">
                  <a:extLst>
                    <a:ext uri="{FF2B5EF4-FFF2-40B4-BE49-F238E27FC236}">
                      <a16:creationId xmlns:a16="http://schemas.microsoft.com/office/drawing/2014/main" id="{12715369-95A6-4723-8551-47B6EACA1335}"/>
                    </a:ext>
                  </a:extLst>
                </p:cNvPr>
                <p:cNvSpPr/>
                <p:nvPr/>
              </p:nvSpPr>
              <p:spPr>
                <a:xfrm>
                  <a:off x="4796473" y="2469686"/>
                  <a:ext cx="1372520" cy="1399286"/>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07" name="Freeform 13">
                  <a:extLst>
                    <a:ext uri="{FF2B5EF4-FFF2-40B4-BE49-F238E27FC236}">
                      <a16:creationId xmlns:a16="http://schemas.microsoft.com/office/drawing/2014/main" id="{7D430EA6-23EF-4722-BCE5-1B2FD5784033}"/>
                    </a:ext>
                  </a:extLst>
                </p:cNvPr>
                <p:cNvSpPr>
                  <a:spLocks/>
                </p:cNvSpPr>
                <p:nvPr/>
              </p:nvSpPr>
              <p:spPr bwMode="auto">
                <a:xfrm>
                  <a:off x="5463264" y="2802819"/>
                  <a:ext cx="533095" cy="87312"/>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08" name="Freeform 13">
                  <a:extLst>
                    <a:ext uri="{FF2B5EF4-FFF2-40B4-BE49-F238E27FC236}">
                      <a16:creationId xmlns:a16="http://schemas.microsoft.com/office/drawing/2014/main" id="{5C22DAF9-CFEB-45E0-B9F3-EFAC099F2C78}"/>
                    </a:ext>
                  </a:extLst>
                </p:cNvPr>
                <p:cNvSpPr>
                  <a:spLocks/>
                </p:cNvSpPr>
                <p:nvPr/>
              </p:nvSpPr>
              <p:spPr bwMode="auto">
                <a:xfrm>
                  <a:off x="5291264" y="2934044"/>
                  <a:ext cx="518943" cy="99441"/>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7030A0">
                    <a:alpha val="62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09" name="Freeform 13">
                  <a:extLst>
                    <a:ext uri="{FF2B5EF4-FFF2-40B4-BE49-F238E27FC236}">
                      <a16:creationId xmlns:a16="http://schemas.microsoft.com/office/drawing/2014/main" id="{893AC8A8-9650-4412-90B1-8E891D1A3835}"/>
                    </a:ext>
                  </a:extLst>
                </p:cNvPr>
                <p:cNvSpPr>
                  <a:spLocks/>
                </p:cNvSpPr>
                <p:nvPr/>
              </p:nvSpPr>
              <p:spPr bwMode="auto">
                <a:xfrm>
                  <a:off x="5428670" y="3284270"/>
                  <a:ext cx="533095" cy="222426"/>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98" name="Freeform 13">
              <a:extLst>
                <a:ext uri="{FF2B5EF4-FFF2-40B4-BE49-F238E27FC236}">
                  <a16:creationId xmlns:a16="http://schemas.microsoft.com/office/drawing/2014/main" id="{45376AD0-B323-4DAA-8AC4-48DADC0EF42B}"/>
                </a:ext>
              </a:extLst>
            </p:cNvPr>
            <p:cNvSpPr>
              <a:spLocks/>
            </p:cNvSpPr>
            <p:nvPr/>
          </p:nvSpPr>
          <p:spPr bwMode="auto">
            <a:xfrm>
              <a:off x="5108058" y="2603082"/>
              <a:ext cx="518943" cy="99441"/>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7030A0">
                <a:alpha val="62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99" name="Freeform 13">
              <a:extLst>
                <a:ext uri="{FF2B5EF4-FFF2-40B4-BE49-F238E27FC236}">
                  <a16:creationId xmlns:a16="http://schemas.microsoft.com/office/drawing/2014/main" id="{03975EB1-A3DF-4EB7-B106-E5493AC0B598}"/>
                </a:ext>
              </a:extLst>
            </p:cNvPr>
            <p:cNvSpPr>
              <a:spLocks/>
            </p:cNvSpPr>
            <p:nvPr/>
          </p:nvSpPr>
          <p:spPr bwMode="auto">
            <a:xfrm>
              <a:off x="5108057" y="3099918"/>
              <a:ext cx="518943" cy="171254"/>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7030A0">
                <a:alpha val="62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00" name="Freeform 13">
              <a:extLst>
                <a:ext uri="{FF2B5EF4-FFF2-40B4-BE49-F238E27FC236}">
                  <a16:creationId xmlns:a16="http://schemas.microsoft.com/office/drawing/2014/main" id="{508E4A22-B45A-4D74-9D4D-FBCCCC6523AB}"/>
                </a:ext>
              </a:extLst>
            </p:cNvPr>
            <p:cNvSpPr>
              <a:spLocks/>
            </p:cNvSpPr>
            <p:nvPr/>
          </p:nvSpPr>
          <p:spPr bwMode="auto">
            <a:xfrm>
              <a:off x="4712370" y="2080624"/>
              <a:ext cx="300327" cy="1312712"/>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01" name="Freeform 13">
              <a:extLst>
                <a:ext uri="{FF2B5EF4-FFF2-40B4-BE49-F238E27FC236}">
                  <a16:creationId xmlns:a16="http://schemas.microsoft.com/office/drawing/2014/main" id="{470CFDA3-BAAE-419B-92D6-718394A9E3B3}"/>
                </a:ext>
              </a:extLst>
            </p:cNvPr>
            <p:cNvSpPr>
              <a:spLocks/>
            </p:cNvSpPr>
            <p:nvPr/>
          </p:nvSpPr>
          <p:spPr bwMode="auto">
            <a:xfrm>
              <a:off x="4616663" y="1955601"/>
              <a:ext cx="1382712" cy="13854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02" name="Rectangle: Rounded Corners 101">
              <a:extLst>
                <a:ext uri="{FF2B5EF4-FFF2-40B4-BE49-F238E27FC236}">
                  <a16:creationId xmlns:a16="http://schemas.microsoft.com/office/drawing/2014/main" id="{84B53EBA-8C6C-4DC4-9313-FBC087D5F3F0}"/>
                </a:ext>
              </a:extLst>
            </p:cNvPr>
            <p:cNvSpPr/>
            <p:nvPr/>
          </p:nvSpPr>
          <p:spPr bwMode="auto">
            <a:xfrm>
              <a:off x="5025324" y="1989968"/>
              <a:ext cx="481308" cy="6944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nb-NO" sz="2400">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4">
              <a:extLst>
                <a:ext uri="{FF2B5EF4-FFF2-40B4-BE49-F238E27FC236}">
                  <a16:creationId xmlns:a16="http://schemas.microsoft.com/office/drawing/2014/main" id="{FACDBB2C-AB64-42FC-8FD1-857D96391E27}"/>
                </a:ext>
              </a:extLst>
            </p:cNvPr>
            <p:cNvSpPr>
              <a:spLocks/>
            </p:cNvSpPr>
            <p:nvPr/>
          </p:nvSpPr>
          <p:spPr bwMode="auto">
            <a:xfrm>
              <a:off x="5020501" y="2079538"/>
              <a:ext cx="481309"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bg1"/>
            </a:solidFill>
            <a:ln w="0">
              <a:no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10" name="Group 109">
            <a:extLst>
              <a:ext uri="{FF2B5EF4-FFF2-40B4-BE49-F238E27FC236}">
                <a16:creationId xmlns:a16="http://schemas.microsoft.com/office/drawing/2014/main" id="{8C44EF86-1F33-4231-8CDB-BF2AA34BE0E8}"/>
              </a:ext>
            </a:extLst>
          </p:cNvPr>
          <p:cNvGrpSpPr/>
          <p:nvPr/>
        </p:nvGrpSpPr>
        <p:grpSpPr>
          <a:xfrm>
            <a:off x="551349" y="1335607"/>
            <a:ext cx="1259894" cy="1852273"/>
            <a:chOff x="6934604" y="1925696"/>
            <a:chExt cx="1382713" cy="1942319"/>
          </a:xfrm>
        </p:grpSpPr>
        <p:sp>
          <p:nvSpPr>
            <p:cNvPr id="111" name="TextBox 110">
              <a:extLst>
                <a:ext uri="{FF2B5EF4-FFF2-40B4-BE49-F238E27FC236}">
                  <a16:creationId xmlns:a16="http://schemas.microsoft.com/office/drawing/2014/main" id="{58679AA3-DA21-4F26-B971-759D3C74F988}"/>
                </a:ext>
              </a:extLst>
            </p:cNvPr>
            <p:cNvSpPr txBox="1"/>
            <p:nvPr/>
          </p:nvSpPr>
          <p:spPr>
            <a:xfrm>
              <a:off x="6967887" y="1925696"/>
              <a:ext cx="1349429" cy="65834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Search Admin</a:t>
              </a:r>
            </a:p>
          </p:txBody>
        </p:sp>
        <p:grpSp>
          <p:nvGrpSpPr>
            <p:cNvPr id="112" name="Group 111">
              <a:extLst>
                <a:ext uri="{FF2B5EF4-FFF2-40B4-BE49-F238E27FC236}">
                  <a16:creationId xmlns:a16="http://schemas.microsoft.com/office/drawing/2014/main" id="{BB8DD09B-93F8-4877-AF21-5B6A9E5C4011}"/>
                </a:ext>
              </a:extLst>
            </p:cNvPr>
            <p:cNvGrpSpPr/>
            <p:nvPr/>
          </p:nvGrpSpPr>
          <p:grpSpPr>
            <a:xfrm>
              <a:off x="6934604" y="2422434"/>
              <a:ext cx="1382713" cy="1445581"/>
              <a:chOff x="6934604" y="2422434"/>
              <a:chExt cx="1382713" cy="1445581"/>
            </a:xfrm>
          </p:grpSpPr>
          <p:sp>
            <p:nvSpPr>
              <p:cNvPr id="113" name="Rectangle 112">
                <a:extLst>
                  <a:ext uri="{FF2B5EF4-FFF2-40B4-BE49-F238E27FC236}">
                    <a16:creationId xmlns:a16="http://schemas.microsoft.com/office/drawing/2014/main" id="{FB0FDBAE-16E8-4A3B-B48F-8912B6E77BE7}"/>
                  </a:ext>
                </a:extLst>
              </p:cNvPr>
              <p:cNvSpPr/>
              <p:nvPr/>
            </p:nvSpPr>
            <p:spPr>
              <a:xfrm>
                <a:off x="6934604" y="2646009"/>
                <a:ext cx="1382712" cy="1222006"/>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14" name="Freeform 13">
                <a:extLst>
                  <a:ext uri="{FF2B5EF4-FFF2-40B4-BE49-F238E27FC236}">
                    <a16:creationId xmlns:a16="http://schemas.microsoft.com/office/drawing/2014/main" id="{12B21CB0-AC24-463D-A58C-20AE9CDBE663}"/>
                  </a:ext>
                </a:extLst>
              </p:cNvPr>
              <p:cNvSpPr>
                <a:spLocks/>
              </p:cNvSpPr>
              <p:nvPr/>
            </p:nvSpPr>
            <p:spPr bwMode="auto">
              <a:xfrm>
                <a:off x="6934605" y="2422434"/>
                <a:ext cx="1382712" cy="13854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15" name="Freeform 14">
                <a:extLst>
                  <a:ext uri="{FF2B5EF4-FFF2-40B4-BE49-F238E27FC236}">
                    <a16:creationId xmlns:a16="http://schemas.microsoft.com/office/drawing/2014/main" id="{83E02EB9-D2AC-4120-AA6F-4625270CD664}"/>
                  </a:ext>
                </a:extLst>
              </p:cNvPr>
              <p:cNvSpPr>
                <a:spLocks/>
              </p:cNvSpPr>
              <p:nvPr/>
            </p:nvSpPr>
            <p:spPr bwMode="auto">
              <a:xfrm>
                <a:off x="7018741" y="2735598"/>
                <a:ext cx="1216935" cy="236370"/>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16" name="Freeform 14">
                <a:extLst>
                  <a:ext uri="{FF2B5EF4-FFF2-40B4-BE49-F238E27FC236}">
                    <a16:creationId xmlns:a16="http://schemas.microsoft.com/office/drawing/2014/main" id="{8B2C49BC-EE62-479E-BCFC-C8E3EC113A21}"/>
                  </a:ext>
                </a:extLst>
              </p:cNvPr>
              <p:cNvSpPr>
                <a:spLocks/>
              </p:cNvSpPr>
              <p:nvPr/>
            </p:nvSpPr>
            <p:spPr bwMode="auto">
              <a:xfrm>
                <a:off x="7018740" y="3029872"/>
                <a:ext cx="1216935"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C273EA1A-FCBA-451C-826D-480ADCDB6F50}"/>
                  </a:ext>
                </a:extLst>
              </p:cNvPr>
              <p:cNvGrpSpPr/>
              <p:nvPr/>
            </p:nvGrpSpPr>
            <p:grpSpPr>
              <a:xfrm>
                <a:off x="7002572" y="3429980"/>
                <a:ext cx="315912" cy="347372"/>
                <a:chOff x="7763392" y="3436070"/>
                <a:chExt cx="315912" cy="347372"/>
              </a:xfrm>
            </p:grpSpPr>
            <p:sp>
              <p:nvSpPr>
                <p:cNvPr id="128" name="Freeform 7">
                  <a:extLst>
                    <a:ext uri="{FF2B5EF4-FFF2-40B4-BE49-F238E27FC236}">
                      <a16:creationId xmlns:a16="http://schemas.microsoft.com/office/drawing/2014/main" id="{2946D41B-1876-4963-974B-BBE880F67C88}"/>
                    </a:ext>
                  </a:extLst>
                </p:cNvPr>
                <p:cNvSpPr>
                  <a:spLocks/>
                </p:cNvSpPr>
                <p:nvPr/>
              </p:nvSpPr>
              <p:spPr bwMode="auto">
                <a:xfrm>
                  <a:off x="7763392" y="3568836"/>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9" name="Freeform 7">
                  <a:extLst>
                    <a:ext uri="{FF2B5EF4-FFF2-40B4-BE49-F238E27FC236}">
                      <a16:creationId xmlns:a16="http://schemas.microsoft.com/office/drawing/2014/main" id="{153F5697-1ACE-4F7C-9E4F-9FFDA58F5A27}"/>
                    </a:ext>
                  </a:extLst>
                </p:cNvPr>
                <p:cNvSpPr>
                  <a:spLocks/>
                </p:cNvSpPr>
                <p:nvPr/>
              </p:nvSpPr>
              <p:spPr bwMode="auto">
                <a:xfrm>
                  <a:off x="7763392" y="3702480"/>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0" name="Freeform 7">
                  <a:extLst>
                    <a:ext uri="{FF2B5EF4-FFF2-40B4-BE49-F238E27FC236}">
                      <a16:creationId xmlns:a16="http://schemas.microsoft.com/office/drawing/2014/main" id="{F0C05E44-2711-4205-93F2-B865D4D1F648}"/>
                    </a:ext>
                  </a:extLst>
                </p:cNvPr>
                <p:cNvSpPr>
                  <a:spLocks/>
                </p:cNvSpPr>
                <p:nvPr/>
              </p:nvSpPr>
              <p:spPr bwMode="auto">
                <a:xfrm>
                  <a:off x="7763392" y="3436070"/>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18" name="Group 117">
                <a:extLst>
                  <a:ext uri="{FF2B5EF4-FFF2-40B4-BE49-F238E27FC236}">
                    <a16:creationId xmlns:a16="http://schemas.microsoft.com/office/drawing/2014/main" id="{CF75D43B-546C-4739-9218-CB3009942BC9}"/>
                  </a:ext>
                </a:extLst>
              </p:cNvPr>
              <p:cNvGrpSpPr/>
              <p:nvPr/>
            </p:nvGrpSpPr>
            <p:grpSpPr>
              <a:xfrm>
                <a:off x="7473940" y="3424777"/>
                <a:ext cx="315912" cy="347372"/>
                <a:chOff x="8214239" y="3432352"/>
                <a:chExt cx="315912" cy="347372"/>
              </a:xfrm>
            </p:grpSpPr>
            <p:sp>
              <p:nvSpPr>
                <p:cNvPr id="125" name="Freeform 7">
                  <a:extLst>
                    <a:ext uri="{FF2B5EF4-FFF2-40B4-BE49-F238E27FC236}">
                      <a16:creationId xmlns:a16="http://schemas.microsoft.com/office/drawing/2014/main" id="{A0B28D5B-9AB7-48AA-8A99-7F5A9FC22404}"/>
                    </a:ext>
                  </a:extLst>
                </p:cNvPr>
                <p:cNvSpPr>
                  <a:spLocks/>
                </p:cNvSpPr>
                <p:nvPr/>
              </p:nvSpPr>
              <p:spPr bwMode="auto">
                <a:xfrm>
                  <a:off x="8214239" y="3565118"/>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6" name="Freeform 7">
                  <a:extLst>
                    <a:ext uri="{FF2B5EF4-FFF2-40B4-BE49-F238E27FC236}">
                      <a16:creationId xmlns:a16="http://schemas.microsoft.com/office/drawing/2014/main" id="{B467E915-9B48-4D8C-AE79-0D2CFCB012DF}"/>
                    </a:ext>
                  </a:extLst>
                </p:cNvPr>
                <p:cNvSpPr>
                  <a:spLocks/>
                </p:cNvSpPr>
                <p:nvPr/>
              </p:nvSpPr>
              <p:spPr bwMode="auto">
                <a:xfrm>
                  <a:off x="8214239" y="369876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7" name="Freeform 7">
                  <a:extLst>
                    <a:ext uri="{FF2B5EF4-FFF2-40B4-BE49-F238E27FC236}">
                      <a16:creationId xmlns:a16="http://schemas.microsoft.com/office/drawing/2014/main" id="{5E7AB15A-1FE6-48CF-A774-F78597CDC834}"/>
                    </a:ext>
                  </a:extLst>
                </p:cNvPr>
                <p:cNvSpPr>
                  <a:spLocks/>
                </p:cNvSpPr>
                <p:nvPr/>
              </p:nvSpPr>
              <p:spPr bwMode="auto">
                <a:xfrm>
                  <a:off x="8214239" y="343235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ADB53403-C399-4BCC-9EC2-45D30C810223}"/>
                  </a:ext>
                </a:extLst>
              </p:cNvPr>
              <p:cNvGrpSpPr/>
              <p:nvPr/>
            </p:nvGrpSpPr>
            <p:grpSpPr>
              <a:xfrm>
                <a:off x="7945309" y="3424777"/>
                <a:ext cx="315912" cy="347372"/>
                <a:chOff x="8647702" y="3432352"/>
                <a:chExt cx="315912" cy="347372"/>
              </a:xfrm>
            </p:grpSpPr>
            <p:sp>
              <p:nvSpPr>
                <p:cNvPr id="122" name="Freeform 7">
                  <a:extLst>
                    <a:ext uri="{FF2B5EF4-FFF2-40B4-BE49-F238E27FC236}">
                      <a16:creationId xmlns:a16="http://schemas.microsoft.com/office/drawing/2014/main" id="{D1F792C1-AACF-47AE-9F43-B74A97727CDC}"/>
                    </a:ext>
                  </a:extLst>
                </p:cNvPr>
                <p:cNvSpPr>
                  <a:spLocks/>
                </p:cNvSpPr>
                <p:nvPr/>
              </p:nvSpPr>
              <p:spPr bwMode="auto">
                <a:xfrm>
                  <a:off x="8647702" y="3565118"/>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3" name="Freeform 7">
                  <a:extLst>
                    <a:ext uri="{FF2B5EF4-FFF2-40B4-BE49-F238E27FC236}">
                      <a16:creationId xmlns:a16="http://schemas.microsoft.com/office/drawing/2014/main" id="{494839B3-12CB-42B0-A0F8-EF70F4E6EDD2}"/>
                    </a:ext>
                  </a:extLst>
                </p:cNvPr>
                <p:cNvSpPr>
                  <a:spLocks/>
                </p:cNvSpPr>
                <p:nvPr/>
              </p:nvSpPr>
              <p:spPr bwMode="auto">
                <a:xfrm>
                  <a:off x="8647702" y="369876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4" name="Freeform 7">
                  <a:extLst>
                    <a:ext uri="{FF2B5EF4-FFF2-40B4-BE49-F238E27FC236}">
                      <a16:creationId xmlns:a16="http://schemas.microsoft.com/office/drawing/2014/main" id="{E0A0904C-13EA-4924-B89F-7171C1141E54}"/>
                    </a:ext>
                  </a:extLst>
                </p:cNvPr>
                <p:cNvSpPr>
                  <a:spLocks/>
                </p:cNvSpPr>
                <p:nvPr/>
              </p:nvSpPr>
              <p:spPr bwMode="auto">
                <a:xfrm>
                  <a:off x="8647702" y="343235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120" name="Rectangle: Rounded Corners 119">
                <a:extLst>
                  <a:ext uri="{FF2B5EF4-FFF2-40B4-BE49-F238E27FC236}">
                    <a16:creationId xmlns:a16="http://schemas.microsoft.com/office/drawing/2014/main" id="{5A14EF8C-FED8-4739-853E-F0645B033C5C}"/>
                  </a:ext>
                </a:extLst>
              </p:cNvPr>
              <p:cNvSpPr/>
              <p:nvPr/>
            </p:nvSpPr>
            <p:spPr bwMode="auto">
              <a:xfrm>
                <a:off x="7385306" y="2456801"/>
                <a:ext cx="481308" cy="6944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nb-NO" sz="2400">
                  <a:gradFill>
                    <a:gsLst>
                      <a:gs pos="0">
                        <a:srgbClr val="FFFFFF"/>
                      </a:gs>
                      <a:gs pos="100000">
                        <a:srgbClr val="FFFFFF"/>
                      </a:gs>
                    </a:gsLst>
                    <a:lin ang="5400000" scaled="0"/>
                  </a:gradFill>
                  <a:ea typeface="Segoe UI" pitchFamily="34" charset="0"/>
                  <a:cs typeface="Segoe UI" pitchFamily="34" charset="0"/>
                </a:endParaRPr>
              </a:p>
            </p:txBody>
          </p:sp>
          <p:sp>
            <p:nvSpPr>
              <p:cNvPr id="121" name="Freeform 14">
                <a:extLst>
                  <a:ext uri="{FF2B5EF4-FFF2-40B4-BE49-F238E27FC236}">
                    <a16:creationId xmlns:a16="http://schemas.microsoft.com/office/drawing/2014/main" id="{77A9A1A0-863E-433B-9984-F084F5F3B2D4}"/>
                  </a:ext>
                </a:extLst>
              </p:cNvPr>
              <p:cNvSpPr>
                <a:spLocks/>
              </p:cNvSpPr>
              <p:nvPr/>
            </p:nvSpPr>
            <p:spPr bwMode="auto">
              <a:xfrm>
                <a:off x="7380483" y="2546371"/>
                <a:ext cx="481309"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bg1"/>
              </a:solidFill>
              <a:ln w="0">
                <a:no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cxnSp>
        <p:nvCxnSpPr>
          <p:cNvPr id="131" name="Straight Arrow Connector 130">
            <a:extLst>
              <a:ext uri="{FF2B5EF4-FFF2-40B4-BE49-F238E27FC236}">
                <a16:creationId xmlns:a16="http://schemas.microsoft.com/office/drawing/2014/main" id="{6167FB0A-0761-4C9D-BB19-473D613EF7EE}"/>
              </a:ext>
            </a:extLst>
          </p:cNvPr>
          <p:cNvCxnSpPr>
            <a:cxnSpLocks/>
          </p:cNvCxnSpPr>
          <p:nvPr/>
        </p:nvCxnSpPr>
        <p:spPr>
          <a:xfrm>
            <a:off x="7244976" y="3540077"/>
            <a:ext cx="0" cy="360545"/>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7C34EDDC-D987-4500-9FF2-8C3D90A56378}"/>
              </a:ext>
            </a:extLst>
          </p:cNvPr>
          <p:cNvGrpSpPr/>
          <p:nvPr/>
        </p:nvGrpSpPr>
        <p:grpSpPr>
          <a:xfrm>
            <a:off x="4830506" y="4858804"/>
            <a:ext cx="1023978" cy="1317780"/>
            <a:chOff x="7034831" y="2798094"/>
            <a:chExt cx="1023978" cy="1317780"/>
          </a:xfrm>
        </p:grpSpPr>
        <p:pic>
          <p:nvPicPr>
            <p:cNvPr id="133" name="Graphic 132" descr="Database">
              <a:extLst>
                <a:ext uri="{FF2B5EF4-FFF2-40B4-BE49-F238E27FC236}">
                  <a16:creationId xmlns:a16="http://schemas.microsoft.com/office/drawing/2014/main" id="{BDE9E0AD-2949-4F70-B747-6F7EA0AE51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9620" y="2798094"/>
              <a:ext cx="914400" cy="914400"/>
            </a:xfrm>
            <a:prstGeom prst="rect">
              <a:avLst/>
            </a:prstGeom>
          </p:spPr>
        </p:pic>
        <p:sp>
          <p:nvSpPr>
            <p:cNvPr id="134" name="TextBox 133">
              <a:extLst>
                <a:ext uri="{FF2B5EF4-FFF2-40B4-BE49-F238E27FC236}">
                  <a16:creationId xmlns:a16="http://schemas.microsoft.com/office/drawing/2014/main" id="{25B36706-0D63-4B5A-8865-91A438CE6468}"/>
                </a:ext>
              </a:extLst>
            </p:cNvPr>
            <p:cNvSpPr txBox="1"/>
            <p:nvPr/>
          </p:nvSpPr>
          <p:spPr>
            <a:xfrm>
              <a:off x="7034831" y="3515710"/>
              <a:ext cx="1023978" cy="600164"/>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rPr>
                <a:t>External Content</a:t>
              </a:r>
            </a:p>
          </p:txBody>
        </p:sp>
      </p:grpSp>
      <p:grpSp>
        <p:nvGrpSpPr>
          <p:cNvPr id="135" name="Group 134">
            <a:extLst>
              <a:ext uri="{FF2B5EF4-FFF2-40B4-BE49-F238E27FC236}">
                <a16:creationId xmlns:a16="http://schemas.microsoft.com/office/drawing/2014/main" id="{4A1AABF6-4843-4EBC-8EC3-E46E47FC8FA5}"/>
              </a:ext>
            </a:extLst>
          </p:cNvPr>
          <p:cNvGrpSpPr/>
          <p:nvPr/>
        </p:nvGrpSpPr>
        <p:grpSpPr>
          <a:xfrm>
            <a:off x="6472615" y="4859083"/>
            <a:ext cx="1090267" cy="1394724"/>
            <a:chOff x="7034830" y="2798094"/>
            <a:chExt cx="1090267" cy="1394724"/>
          </a:xfrm>
        </p:grpSpPr>
        <p:pic>
          <p:nvPicPr>
            <p:cNvPr id="136" name="Graphic 135" descr="Database">
              <a:extLst>
                <a:ext uri="{FF2B5EF4-FFF2-40B4-BE49-F238E27FC236}">
                  <a16:creationId xmlns:a16="http://schemas.microsoft.com/office/drawing/2014/main" id="{F31B5795-13F2-448F-A527-B931F18FC4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22763" y="2798094"/>
              <a:ext cx="914400" cy="914400"/>
            </a:xfrm>
            <a:prstGeom prst="rect">
              <a:avLst/>
            </a:prstGeom>
          </p:spPr>
        </p:pic>
        <p:sp>
          <p:nvSpPr>
            <p:cNvPr id="137" name="TextBox 136">
              <a:extLst>
                <a:ext uri="{FF2B5EF4-FFF2-40B4-BE49-F238E27FC236}">
                  <a16:creationId xmlns:a16="http://schemas.microsoft.com/office/drawing/2014/main" id="{059192F9-6F4B-48C9-A94D-3FC117382217}"/>
                </a:ext>
              </a:extLst>
            </p:cNvPr>
            <p:cNvSpPr txBox="1"/>
            <p:nvPr/>
          </p:nvSpPr>
          <p:spPr>
            <a:xfrm>
              <a:off x="7034830" y="3515710"/>
              <a:ext cx="1090267" cy="677108"/>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rPr>
                <a:t>Teams</a:t>
              </a:r>
            </a:p>
            <a:p>
              <a:pPr algn="ctr">
                <a:lnSpc>
                  <a:spcPct val="90000"/>
                </a:lnSpc>
                <a:spcAft>
                  <a:spcPts val="600"/>
                </a:spcAft>
              </a:pPr>
              <a:r>
                <a:rPr lang="en-US" sz="1100">
                  <a:gradFill>
                    <a:gsLst>
                      <a:gs pos="2917">
                        <a:schemeClr val="tx1"/>
                      </a:gs>
                      <a:gs pos="30000">
                        <a:schemeClr val="tx1"/>
                      </a:gs>
                    </a:gsLst>
                    <a:lin ang="5400000" scaled="0"/>
                  </a:gradFill>
                </a:rPr>
                <a:t>Chats</a:t>
              </a:r>
            </a:p>
          </p:txBody>
        </p:sp>
      </p:grpSp>
      <p:grpSp>
        <p:nvGrpSpPr>
          <p:cNvPr id="138" name="Group 137">
            <a:extLst>
              <a:ext uri="{FF2B5EF4-FFF2-40B4-BE49-F238E27FC236}">
                <a16:creationId xmlns:a16="http://schemas.microsoft.com/office/drawing/2014/main" id="{1E4EC10F-1EB4-4A1B-8607-B41C8C4E64D9}"/>
              </a:ext>
            </a:extLst>
          </p:cNvPr>
          <p:cNvGrpSpPr/>
          <p:nvPr/>
        </p:nvGrpSpPr>
        <p:grpSpPr>
          <a:xfrm>
            <a:off x="5618416" y="4858804"/>
            <a:ext cx="1090267" cy="1470130"/>
            <a:chOff x="7034830" y="2798094"/>
            <a:chExt cx="1090267" cy="1470130"/>
          </a:xfrm>
        </p:grpSpPr>
        <p:pic>
          <p:nvPicPr>
            <p:cNvPr id="139" name="Graphic 138" descr="Database">
              <a:extLst>
                <a:ext uri="{FF2B5EF4-FFF2-40B4-BE49-F238E27FC236}">
                  <a16:creationId xmlns:a16="http://schemas.microsoft.com/office/drawing/2014/main" id="{B05E7078-BBF1-4DA2-B24B-6747164924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22763" y="2798094"/>
              <a:ext cx="914400" cy="914400"/>
            </a:xfrm>
            <a:prstGeom prst="rect">
              <a:avLst/>
            </a:prstGeom>
          </p:spPr>
        </p:pic>
        <p:sp>
          <p:nvSpPr>
            <p:cNvPr id="140" name="TextBox 139">
              <a:extLst>
                <a:ext uri="{FF2B5EF4-FFF2-40B4-BE49-F238E27FC236}">
                  <a16:creationId xmlns:a16="http://schemas.microsoft.com/office/drawing/2014/main" id="{F5D4F993-2387-4676-8CD1-827583750032}"/>
                </a:ext>
              </a:extLst>
            </p:cNvPr>
            <p:cNvSpPr txBox="1"/>
            <p:nvPr/>
          </p:nvSpPr>
          <p:spPr>
            <a:xfrm>
              <a:off x="7034830" y="3515710"/>
              <a:ext cx="1090267" cy="752514"/>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rPr>
                <a:t>SharePoint </a:t>
              </a:r>
              <a:br>
                <a:rPr lang="en-US" sz="1100">
                  <a:gradFill>
                    <a:gsLst>
                      <a:gs pos="2917">
                        <a:schemeClr val="tx1"/>
                      </a:gs>
                      <a:gs pos="30000">
                        <a:schemeClr val="tx1"/>
                      </a:gs>
                    </a:gsLst>
                    <a:lin ang="5400000" scaled="0"/>
                  </a:gradFill>
                </a:rPr>
              </a:br>
              <a:r>
                <a:rPr lang="en-US" sz="1100">
                  <a:gradFill>
                    <a:gsLst>
                      <a:gs pos="2917">
                        <a:schemeClr val="tx1"/>
                      </a:gs>
                      <a:gs pos="30000">
                        <a:schemeClr val="tx1"/>
                      </a:gs>
                    </a:gsLst>
                    <a:lin ang="5400000" scaled="0"/>
                  </a:gradFill>
                </a:rPr>
                <a:t>Files &amp; Sites</a:t>
              </a:r>
            </a:p>
          </p:txBody>
        </p:sp>
      </p:grpSp>
      <p:grpSp>
        <p:nvGrpSpPr>
          <p:cNvPr id="141" name="Group 140">
            <a:extLst>
              <a:ext uri="{FF2B5EF4-FFF2-40B4-BE49-F238E27FC236}">
                <a16:creationId xmlns:a16="http://schemas.microsoft.com/office/drawing/2014/main" id="{418267E3-A91F-4DEF-8121-784C755445EE}"/>
              </a:ext>
            </a:extLst>
          </p:cNvPr>
          <p:cNvGrpSpPr/>
          <p:nvPr/>
        </p:nvGrpSpPr>
        <p:grpSpPr>
          <a:xfrm>
            <a:off x="8114724" y="4821575"/>
            <a:ext cx="1090267" cy="1470130"/>
            <a:chOff x="7034830" y="2798094"/>
            <a:chExt cx="1090267" cy="1470130"/>
          </a:xfrm>
        </p:grpSpPr>
        <p:pic>
          <p:nvPicPr>
            <p:cNvPr id="142" name="Graphic 141" descr="Database">
              <a:extLst>
                <a:ext uri="{FF2B5EF4-FFF2-40B4-BE49-F238E27FC236}">
                  <a16:creationId xmlns:a16="http://schemas.microsoft.com/office/drawing/2014/main" id="{B764439D-4406-4B22-B75A-A4BA9905DC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22763" y="2798094"/>
              <a:ext cx="914400" cy="914400"/>
            </a:xfrm>
            <a:prstGeom prst="rect">
              <a:avLst/>
            </a:prstGeom>
          </p:spPr>
        </p:pic>
        <p:sp>
          <p:nvSpPr>
            <p:cNvPr id="143" name="TextBox 142">
              <a:extLst>
                <a:ext uri="{FF2B5EF4-FFF2-40B4-BE49-F238E27FC236}">
                  <a16:creationId xmlns:a16="http://schemas.microsoft.com/office/drawing/2014/main" id="{91214DFA-3A0A-45A9-AB4B-3803CD34F44D}"/>
                </a:ext>
              </a:extLst>
            </p:cNvPr>
            <p:cNvSpPr txBox="1"/>
            <p:nvPr/>
          </p:nvSpPr>
          <p:spPr>
            <a:xfrm>
              <a:off x="7034830" y="3515710"/>
              <a:ext cx="1090267" cy="752514"/>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rPr>
                <a:t>Azure Active Directory</a:t>
              </a:r>
            </a:p>
          </p:txBody>
        </p:sp>
      </p:grpSp>
      <p:grpSp>
        <p:nvGrpSpPr>
          <p:cNvPr id="144" name="Group 143">
            <a:extLst>
              <a:ext uri="{FF2B5EF4-FFF2-40B4-BE49-F238E27FC236}">
                <a16:creationId xmlns:a16="http://schemas.microsoft.com/office/drawing/2014/main" id="{F6F4AD20-CD32-412F-B764-369EF71E471C}"/>
              </a:ext>
            </a:extLst>
          </p:cNvPr>
          <p:cNvGrpSpPr/>
          <p:nvPr/>
        </p:nvGrpSpPr>
        <p:grpSpPr>
          <a:xfrm>
            <a:off x="4622343" y="3863981"/>
            <a:ext cx="5439501" cy="839959"/>
            <a:chOff x="10217101" y="2473795"/>
            <a:chExt cx="1373022" cy="1399377"/>
          </a:xfrm>
        </p:grpSpPr>
        <p:sp>
          <p:nvSpPr>
            <p:cNvPr id="145" name="Rectangle 144">
              <a:extLst>
                <a:ext uri="{FF2B5EF4-FFF2-40B4-BE49-F238E27FC236}">
                  <a16:creationId xmlns:a16="http://schemas.microsoft.com/office/drawing/2014/main" id="{845E7658-5A64-465A-94A0-AC74241AD27D}"/>
                </a:ext>
              </a:extLst>
            </p:cNvPr>
            <p:cNvSpPr/>
            <p:nvPr/>
          </p:nvSpPr>
          <p:spPr>
            <a:xfrm>
              <a:off x="10217101" y="2473886"/>
              <a:ext cx="1372520" cy="1399286"/>
            </a:xfrm>
            <a:prstGeom prst="rect">
              <a:avLst/>
            </a:prstGeom>
            <a:solidFill>
              <a:srgbClr val="C1C1C1"/>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82828"/>
                  </a:solidFill>
                  <a:effectLst/>
                  <a:uLnTx/>
                  <a:uFillTx/>
                  <a:latin typeface="Segoe UI"/>
                  <a:ea typeface="+mn-ea"/>
                  <a:cs typeface="+mn-cs"/>
                </a:rPr>
                <a:t>Microsoft Search Service</a:t>
              </a:r>
            </a:p>
          </p:txBody>
        </p:sp>
        <p:sp>
          <p:nvSpPr>
            <p:cNvPr id="146" name="Freeform 13">
              <a:extLst>
                <a:ext uri="{FF2B5EF4-FFF2-40B4-BE49-F238E27FC236}">
                  <a16:creationId xmlns:a16="http://schemas.microsoft.com/office/drawing/2014/main" id="{F843F04A-11AC-447E-8FA6-EF107E94FBE2}"/>
                </a:ext>
              </a:extLst>
            </p:cNvPr>
            <p:cNvSpPr>
              <a:spLocks/>
            </p:cNvSpPr>
            <p:nvPr/>
          </p:nvSpPr>
          <p:spPr bwMode="auto">
            <a:xfrm>
              <a:off x="10217101" y="2473795"/>
              <a:ext cx="1373022" cy="100099"/>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47" name="Group 146">
            <a:extLst>
              <a:ext uri="{FF2B5EF4-FFF2-40B4-BE49-F238E27FC236}">
                <a16:creationId xmlns:a16="http://schemas.microsoft.com/office/drawing/2014/main" id="{E20BE949-A1C1-4384-9058-6FEFBB5C445A}"/>
              </a:ext>
            </a:extLst>
          </p:cNvPr>
          <p:cNvGrpSpPr/>
          <p:nvPr/>
        </p:nvGrpSpPr>
        <p:grpSpPr>
          <a:xfrm>
            <a:off x="1823466" y="4402186"/>
            <a:ext cx="1603907" cy="1452496"/>
            <a:chOff x="10217101" y="2473797"/>
            <a:chExt cx="603869" cy="1840131"/>
          </a:xfrm>
        </p:grpSpPr>
        <p:sp>
          <p:nvSpPr>
            <p:cNvPr id="148" name="Rectangle 147">
              <a:extLst>
                <a:ext uri="{FF2B5EF4-FFF2-40B4-BE49-F238E27FC236}">
                  <a16:creationId xmlns:a16="http://schemas.microsoft.com/office/drawing/2014/main" id="{7ACBACDB-E529-4704-9395-B63ACE57DB60}"/>
                </a:ext>
              </a:extLst>
            </p:cNvPr>
            <p:cNvSpPr/>
            <p:nvPr/>
          </p:nvSpPr>
          <p:spPr>
            <a:xfrm>
              <a:off x="10217101" y="2473887"/>
              <a:ext cx="603869" cy="1840041"/>
            </a:xfrm>
            <a:prstGeom prst="rect">
              <a:avLst/>
            </a:prstGeom>
            <a:solidFill>
              <a:srgbClr val="C1C1C1"/>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82828"/>
                  </a:solidFill>
                  <a:effectLst/>
                  <a:uLnTx/>
                  <a:uFillTx/>
                  <a:latin typeface="Segoe UI"/>
                  <a:ea typeface="+mn-ea"/>
                  <a:cs typeface="+mn-cs"/>
                </a:rPr>
                <a:t>Graph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82828"/>
                  </a:solidFill>
                  <a:effectLst/>
                  <a:uLnTx/>
                  <a:uFillTx/>
                  <a:latin typeface="Segoe UI"/>
                  <a:ea typeface="+mn-ea"/>
                  <a:cs typeface="+mn-cs"/>
                </a:rPr>
                <a:t>Connectors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282828"/>
                  </a:solidFill>
                  <a:latin typeface="Segoe UI"/>
                </a:rPr>
                <a:t>Ingestion Service</a:t>
              </a:r>
              <a:endParaRPr kumimoji="0" lang="en-US" sz="20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149" name="Freeform 13">
              <a:extLst>
                <a:ext uri="{FF2B5EF4-FFF2-40B4-BE49-F238E27FC236}">
                  <a16:creationId xmlns:a16="http://schemas.microsoft.com/office/drawing/2014/main" id="{B48848AD-0CE1-4F60-9F6B-FDB64F88BBC6}"/>
                </a:ext>
              </a:extLst>
            </p:cNvPr>
            <p:cNvSpPr>
              <a:spLocks/>
            </p:cNvSpPr>
            <p:nvPr/>
          </p:nvSpPr>
          <p:spPr bwMode="auto">
            <a:xfrm>
              <a:off x="10217101" y="2473797"/>
              <a:ext cx="603869" cy="92833"/>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cxnSp>
        <p:nvCxnSpPr>
          <p:cNvPr id="150" name="Straight Arrow Connector 149">
            <a:extLst>
              <a:ext uri="{FF2B5EF4-FFF2-40B4-BE49-F238E27FC236}">
                <a16:creationId xmlns:a16="http://schemas.microsoft.com/office/drawing/2014/main" id="{762EBA4F-28AE-4A20-B718-5A20FFC252FE}"/>
              </a:ext>
            </a:extLst>
          </p:cNvPr>
          <p:cNvCxnSpPr>
            <a:cxnSpLocks/>
          </p:cNvCxnSpPr>
          <p:nvPr/>
        </p:nvCxnSpPr>
        <p:spPr>
          <a:xfrm>
            <a:off x="1268311" y="5236754"/>
            <a:ext cx="542931" cy="0"/>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51" name="Group 150">
            <a:extLst>
              <a:ext uri="{FF2B5EF4-FFF2-40B4-BE49-F238E27FC236}">
                <a16:creationId xmlns:a16="http://schemas.microsoft.com/office/drawing/2014/main" id="{6802D11F-4FF4-49E6-9DE3-BFA094F5EB45}"/>
              </a:ext>
            </a:extLst>
          </p:cNvPr>
          <p:cNvGrpSpPr/>
          <p:nvPr/>
        </p:nvGrpSpPr>
        <p:grpSpPr>
          <a:xfrm>
            <a:off x="8654228" y="4841829"/>
            <a:ext cx="1917093" cy="1390843"/>
            <a:chOff x="6637691" y="2798094"/>
            <a:chExt cx="1917093" cy="1390843"/>
          </a:xfrm>
        </p:grpSpPr>
        <p:pic>
          <p:nvPicPr>
            <p:cNvPr id="152" name="Graphic 151" descr="Database">
              <a:extLst>
                <a:ext uri="{FF2B5EF4-FFF2-40B4-BE49-F238E27FC236}">
                  <a16:creationId xmlns:a16="http://schemas.microsoft.com/office/drawing/2014/main" id="{5A113921-79F0-4503-9D1F-6C476E101B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9620" y="2798094"/>
              <a:ext cx="914400" cy="914400"/>
            </a:xfrm>
            <a:prstGeom prst="rect">
              <a:avLst/>
            </a:prstGeom>
          </p:spPr>
        </p:pic>
        <p:sp>
          <p:nvSpPr>
            <p:cNvPr id="153" name="TextBox 152">
              <a:extLst>
                <a:ext uri="{FF2B5EF4-FFF2-40B4-BE49-F238E27FC236}">
                  <a16:creationId xmlns:a16="http://schemas.microsoft.com/office/drawing/2014/main" id="{9A8816A8-5351-4C9C-96BC-10A8406393AA}"/>
                </a:ext>
              </a:extLst>
            </p:cNvPr>
            <p:cNvSpPr txBox="1"/>
            <p:nvPr/>
          </p:nvSpPr>
          <p:spPr>
            <a:xfrm>
              <a:off x="6637691" y="3511829"/>
              <a:ext cx="1917093" cy="677108"/>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rPr>
                <a:t>Emails, Calendar</a:t>
              </a:r>
            </a:p>
            <a:p>
              <a:pPr algn="ctr">
                <a:lnSpc>
                  <a:spcPct val="90000"/>
                </a:lnSpc>
                <a:spcAft>
                  <a:spcPts val="600"/>
                </a:spcAft>
              </a:pPr>
              <a:r>
                <a:rPr lang="en-US" sz="1100">
                  <a:gradFill>
                    <a:gsLst>
                      <a:gs pos="2917">
                        <a:schemeClr val="tx1"/>
                      </a:gs>
                      <a:gs pos="30000">
                        <a:schemeClr val="tx1"/>
                      </a:gs>
                    </a:gsLst>
                    <a:lin ang="5400000" scaled="0"/>
                  </a:gradFill>
                </a:rPr>
                <a:t>People, Tasks</a:t>
              </a:r>
            </a:p>
          </p:txBody>
        </p:sp>
      </p:grpSp>
      <p:grpSp>
        <p:nvGrpSpPr>
          <p:cNvPr id="154" name="Group 153">
            <a:extLst>
              <a:ext uri="{FF2B5EF4-FFF2-40B4-BE49-F238E27FC236}">
                <a16:creationId xmlns:a16="http://schemas.microsoft.com/office/drawing/2014/main" id="{71CFEB24-C3D7-4911-9CCF-8024AF24DA39}"/>
              </a:ext>
            </a:extLst>
          </p:cNvPr>
          <p:cNvGrpSpPr/>
          <p:nvPr/>
        </p:nvGrpSpPr>
        <p:grpSpPr>
          <a:xfrm>
            <a:off x="7326814" y="4858804"/>
            <a:ext cx="1023978" cy="1165431"/>
            <a:chOff x="7034831" y="2798094"/>
            <a:chExt cx="1023978" cy="1165431"/>
          </a:xfrm>
        </p:grpSpPr>
        <p:pic>
          <p:nvPicPr>
            <p:cNvPr id="155" name="Graphic 154" descr="Database">
              <a:extLst>
                <a:ext uri="{FF2B5EF4-FFF2-40B4-BE49-F238E27FC236}">
                  <a16:creationId xmlns:a16="http://schemas.microsoft.com/office/drawing/2014/main" id="{69FB3260-F62F-447F-AE34-2BF5B9B2F2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9620" y="2798094"/>
              <a:ext cx="914400" cy="914400"/>
            </a:xfrm>
            <a:prstGeom prst="rect">
              <a:avLst/>
            </a:prstGeom>
          </p:spPr>
        </p:pic>
        <p:sp>
          <p:nvSpPr>
            <p:cNvPr id="156" name="TextBox 155">
              <a:extLst>
                <a:ext uri="{FF2B5EF4-FFF2-40B4-BE49-F238E27FC236}">
                  <a16:creationId xmlns:a16="http://schemas.microsoft.com/office/drawing/2014/main" id="{FC4B5E3A-2FDF-4086-8ED9-FA2E026B3AE1}"/>
                </a:ext>
              </a:extLst>
            </p:cNvPr>
            <p:cNvSpPr txBox="1"/>
            <p:nvPr/>
          </p:nvSpPr>
          <p:spPr>
            <a:xfrm>
              <a:off x="7034831" y="3515710"/>
              <a:ext cx="1023978"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rPr>
                <a:t>Answers</a:t>
              </a:r>
            </a:p>
          </p:txBody>
        </p:sp>
      </p:grpSp>
      <p:cxnSp>
        <p:nvCxnSpPr>
          <p:cNvPr id="157" name="Straight Arrow Connector 252">
            <a:extLst>
              <a:ext uri="{FF2B5EF4-FFF2-40B4-BE49-F238E27FC236}">
                <a16:creationId xmlns:a16="http://schemas.microsoft.com/office/drawing/2014/main" id="{145DFA7B-06D4-4FAF-8630-8736F036B94F}"/>
              </a:ext>
            </a:extLst>
          </p:cNvPr>
          <p:cNvCxnSpPr>
            <a:cxnSpLocks/>
          </p:cNvCxnSpPr>
          <p:nvPr/>
        </p:nvCxnSpPr>
        <p:spPr>
          <a:xfrm>
            <a:off x="3416373" y="5173040"/>
            <a:ext cx="1468922" cy="142964"/>
          </a:xfrm>
          <a:prstGeom prst="bentConnector3">
            <a:avLst>
              <a:gd name="adj1" fmla="val 50000"/>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7084449-A9AF-4CE2-B5AF-493AF350A981}"/>
              </a:ext>
            </a:extLst>
          </p:cNvPr>
          <p:cNvCxnSpPr>
            <a:cxnSpLocks/>
          </p:cNvCxnSpPr>
          <p:nvPr/>
        </p:nvCxnSpPr>
        <p:spPr>
          <a:xfrm>
            <a:off x="3227117" y="1368149"/>
            <a:ext cx="1469864" cy="0"/>
          </a:xfrm>
          <a:prstGeom prst="line">
            <a:avLst/>
          </a:prstGeom>
          <a:ln w="857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E17E4908-BE84-41DC-9CFE-B3935CD57D2F}"/>
              </a:ext>
            </a:extLst>
          </p:cNvPr>
          <p:cNvCxnSpPr>
            <a:cxnSpLocks/>
          </p:cNvCxnSpPr>
          <p:nvPr/>
        </p:nvCxnSpPr>
        <p:spPr>
          <a:xfrm>
            <a:off x="3227118" y="1325906"/>
            <a:ext cx="0" cy="1999622"/>
          </a:xfrm>
          <a:prstGeom prst="line">
            <a:avLst/>
          </a:prstGeom>
          <a:ln w="857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53E4654D-487C-45D6-AF74-41BD0DB982F7}"/>
              </a:ext>
            </a:extLst>
          </p:cNvPr>
          <p:cNvCxnSpPr>
            <a:cxnSpLocks/>
          </p:cNvCxnSpPr>
          <p:nvPr/>
        </p:nvCxnSpPr>
        <p:spPr>
          <a:xfrm>
            <a:off x="4696981" y="1325906"/>
            <a:ext cx="0" cy="1999622"/>
          </a:xfrm>
          <a:prstGeom prst="line">
            <a:avLst/>
          </a:prstGeom>
          <a:ln w="857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6FEAB14-DCEB-4E51-AABF-F58074E23016}"/>
              </a:ext>
            </a:extLst>
          </p:cNvPr>
          <p:cNvCxnSpPr>
            <a:cxnSpLocks/>
          </p:cNvCxnSpPr>
          <p:nvPr/>
        </p:nvCxnSpPr>
        <p:spPr>
          <a:xfrm>
            <a:off x="3227117" y="3285381"/>
            <a:ext cx="1469864" cy="0"/>
          </a:xfrm>
          <a:prstGeom prst="line">
            <a:avLst/>
          </a:prstGeom>
          <a:ln w="8572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12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barn(inVertical)">
                                      <p:cBhvr>
                                        <p:cTn id="7" dur="500"/>
                                        <p:tgtEl>
                                          <p:spTgt spid="15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60"/>
                                        </p:tgtEl>
                                        <p:attrNameLst>
                                          <p:attrName>style.visibility</p:attrName>
                                        </p:attrNameLst>
                                      </p:cBhvr>
                                      <p:to>
                                        <p:strVal val="visible"/>
                                      </p:to>
                                    </p:set>
                                    <p:animEffect transition="in" filter="wipe(up)">
                                      <p:cBhvr>
                                        <p:cTn id="11" dur="500"/>
                                        <p:tgtEl>
                                          <p:spTgt spid="160"/>
                                        </p:tgtEl>
                                      </p:cBhvr>
                                    </p:animEffect>
                                  </p:childTnLst>
                                </p:cTn>
                              </p:par>
                              <p:par>
                                <p:cTn id="12" presetID="22" presetClass="entr" presetSubtype="1" fill="hold" nodeType="withEffect">
                                  <p:stCondLst>
                                    <p:cond delay="0"/>
                                  </p:stCondLst>
                                  <p:childTnLst>
                                    <p:set>
                                      <p:cBhvr>
                                        <p:cTn id="13" dur="1" fill="hold">
                                          <p:stCondLst>
                                            <p:cond delay="0"/>
                                          </p:stCondLst>
                                        </p:cTn>
                                        <p:tgtEl>
                                          <p:spTgt spid="165"/>
                                        </p:tgtEl>
                                        <p:attrNameLst>
                                          <p:attrName>style.visibility</p:attrName>
                                        </p:attrNameLst>
                                      </p:cBhvr>
                                      <p:to>
                                        <p:strVal val="visible"/>
                                      </p:to>
                                    </p:set>
                                    <p:animEffect transition="in" filter="wipe(up)">
                                      <p:cBhvr>
                                        <p:cTn id="14" dur="500"/>
                                        <p:tgtEl>
                                          <p:spTgt spid="165"/>
                                        </p:tgtEl>
                                      </p:cBhvr>
                                    </p:animEffect>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166"/>
                                        </p:tgtEl>
                                        <p:attrNameLst>
                                          <p:attrName>style.visibility</p:attrName>
                                        </p:attrNameLst>
                                      </p:cBhvr>
                                      <p:to>
                                        <p:strVal val="visible"/>
                                      </p:to>
                                    </p:set>
                                    <p:animEffect transition="in" filter="barn(inVertical)">
                                      <p:cBhvr>
                                        <p:cTn id="18"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generated with very high confidence">
            <a:extLst>
              <a:ext uri="{FF2B5EF4-FFF2-40B4-BE49-F238E27FC236}">
                <a16:creationId xmlns:a16="http://schemas.microsoft.com/office/drawing/2014/main" id="{A5E6F53A-F518-4D7B-A961-1906F23D6CC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b="55765"/>
          <a:stretch/>
        </p:blipFill>
        <p:spPr>
          <a:xfrm>
            <a:off x="1066037" y="3655915"/>
            <a:ext cx="10156692" cy="2524392"/>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3F3DEFFB-3790-465C-AB85-8EFCF2F216C9}"/>
              </a:ext>
            </a:extLst>
          </p:cNvPr>
          <p:cNvPicPr>
            <a:picLocks noChangeAspect="1"/>
          </p:cNvPicPr>
          <p:nvPr/>
        </p:nvPicPr>
        <p:blipFill>
          <a:blip r:embed="rId4"/>
          <a:stretch>
            <a:fillRect/>
          </a:stretch>
        </p:blipFill>
        <p:spPr>
          <a:xfrm>
            <a:off x="1080911" y="189563"/>
            <a:ext cx="10153618" cy="463636"/>
          </a:xfrm>
          <a:prstGeom prst="rect">
            <a:avLst/>
          </a:prstGeom>
        </p:spPr>
      </p:pic>
      <p:pic>
        <p:nvPicPr>
          <p:cNvPr id="4" name="Picture 3">
            <a:extLst>
              <a:ext uri="{FF2B5EF4-FFF2-40B4-BE49-F238E27FC236}">
                <a16:creationId xmlns:a16="http://schemas.microsoft.com/office/drawing/2014/main" id="{3B72C0A8-7235-4F40-848D-3E46741CFA77}"/>
              </a:ext>
            </a:extLst>
          </p:cNvPr>
          <p:cNvPicPr>
            <a:picLocks noChangeAspect="1"/>
          </p:cNvPicPr>
          <p:nvPr/>
        </p:nvPicPr>
        <p:blipFill>
          <a:blip r:embed="rId5"/>
          <a:stretch>
            <a:fillRect/>
          </a:stretch>
        </p:blipFill>
        <p:spPr>
          <a:xfrm>
            <a:off x="1065478" y="780641"/>
            <a:ext cx="10153620" cy="508673"/>
          </a:xfrm>
          <a:prstGeom prst="rect">
            <a:avLst/>
          </a:prstGeom>
        </p:spPr>
      </p:pic>
      <p:pic>
        <p:nvPicPr>
          <p:cNvPr id="5" name="Picture 4">
            <a:extLst>
              <a:ext uri="{FF2B5EF4-FFF2-40B4-BE49-F238E27FC236}">
                <a16:creationId xmlns:a16="http://schemas.microsoft.com/office/drawing/2014/main" id="{59611EED-A816-4F26-A64B-CFB4E2C7745D}"/>
              </a:ext>
            </a:extLst>
          </p:cNvPr>
          <p:cNvPicPr>
            <a:picLocks noChangeAspect="1"/>
          </p:cNvPicPr>
          <p:nvPr/>
        </p:nvPicPr>
        <p:blipFill>
          <a:blip r:embed="rId6"/>
          <a:stretch>
            <a:fillRect/>
          </a:stretch>
        </p:blipFill>
        <p:spPr>
          <a:xfrm>
            <a:off x="1066034" y="1416756"/>
            <a:ext cx="10156695" cy="487100"/>
          </a:xfrm>
          <a:prstGeom prst="rect">
            <a:avLst/>
          </a:prstGeom>
        </p:spPr>
      </p:pic>
      <p:pic>
        <p:nvPicPr>
          <p:cNvPr id="6" name="Picture 5">
            <a:extLst>
              <a:ext uri="{FF2B5EF4-FFF2-40B4-BE49-F238E27FC236}">
                <a16:creationId xmlns:a16="http://schemas.microsoft.com/office/drawing/2014/main" id="{B5108CB0-0BF6-4CC5-873A-1526BA97372B}"/>
              </a:ext>
            </a:extLst>
          </p:cNvPr>
          <p:cNvPicPr>
            <a:picLocks noChangeAspect="1"/>
          </p:cNvPicPr>
          <p:nvPr/>
        </p:nvPicPr>
        <p:blipFill>
          <a:blip r:embed="rId7"/>
          <a:stretch>
            <a:fillRect/>
          </a:stretch>
        </p:blipFill>
        <p:spPr>
          <a:xfrm>
            <a:off x="1063857" y="2031298"/>
            <a:ext cx="10156685" cy="378931"/>
          </a:xfrm>
          <a:prstGeom prst="rect">
            <a:avLst/>
          </a:prstGeom>
        </p:spPr>
      </p:pic>
      <p:pic>
        <p:nvPicPr>
          <p:cNvPr id="7" name="Picture 6">
            <a:extLst>
              <a:ext uri="{FF2B5EF4-FFF2-40B4-BE49-F238E27FC236}">
                <a16:creationId xmlns:a16="http://schemas.microsoft.com/office/drawing/2014/main" id="{1F64538A-B1BF-425B-8C4F-DD49E42E078F}"/>
              </a:ext>
            </a:extLst>
          </p:cNvPr>
          <p:cNvPicPr>
            <a:picLocks noChangeAspect="1"/>
          </p:cNvPicPr>
          <p:nvPr/>
        </p:nvPicPr>
        <p:blipFill rotWithShape="1">
          <a:blip r:embed="rId8"/>
          <a:srcRect r="303"/>
          <a:stretch/>
        </p:blipFill>
        <p:spPr>
          <a:xfrm>
            <a:off x="1080911" y="2537671"/>
            <a:ext cx="10125921" cy="393296"/>
          </a:xfrm>
          <a:prstGeom prst="rect">
            <a:avLst/>
          </a:prstGeom>
        </p:spPr>
      </p:pic>
      <p:pic>
        <p:nvPicPr>
          <p:cNvPr id="8" name="Picture 7">
            <a:extLst>
              <a:ext uri="{FF2B5EF4-FFF2-40B4-BE49-F238E27FC236}">
                <a16:creationId xmlns:a16="http://schemas.microsoft.com/office/drawing/2014/main" id="{402B1C92-AD7A-4871-A3B5-A3FA521D5AE2}"/>
              </a:ext>
            </a:extLst>
          </p:cNvPr>
          <p:cNvPicPr>
            <a:picLocks noChangeAspect="1"/>
          </p:cNvPicPr>
          <p:nvPr/>
        </p:nvPicPr>
        <p:blipFill rotWithShape="1">
          <a:blip r:embed="rId9"/>
          <a:srcRect t="11327" r="303" b="10503"/>
          <a:stretch/>
        </p:blipFill>
        <p:spPr>
          <a:xfrm>
            <a:off x="1063857" y="3058410"/>
            <a:ext cx="10125909" cy="372407"/>
          </a:xfrm>
          <a:prstGeom prst="rect">
            <a:avLst/>
          </a:prstGeom>
          <a:ln>
            <a:solidFill>
              <a:schemeClr val="bg1">
                <a:lumMod val="50000"/>
              </a:schemeClr>
            </a:solidFill>
          </a:ln>
        </p:spPr>
      </p:pic>
    </p:spTree>
    <p:extLst>
      <p:ext uri="{BB962C8B-B14F-4D97-AF65-F5344CB8AC3E}">
        <p14:creationId xmlns:p14="http://schemas.microsoft.com/office/powerpoint/2010/main" val="1987567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708DC5AA-68F0-4C5E-9213-8A86342B90B7}"/>
              </a:ext>
            </a:extLst>
          </p:cNvPr>
          <p:cNvSpPr txBox="1">
            <a:spLocks/>
          </p:cNvSpPr>
          <p:nvPr/>
        </p:nvSpPr>
        <p:spPr>
          <a:xfrm>
            <a:off x="895467" y="863364"/>
            <a:ext cx="6657476" cy="51261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r">
              <a:lnSpc>
                <a:spcPct val="85000"/>
              </a:lnSpc>
            </a:pPr>
            <a:r>
              <a:rPr lang="en-US" sz="6600" b="1" cap="all">
                <a:solidFill>
                  <a:schemeClr val="tx1"/>
                </a:solidFill>
              </a:rPr>
              <a:t>Microsoft Search vs SharePoint Search</a:t>
            </a:r>
          </a:p>
        </p:txBody>
      </p:sp>
    </p:spTree>
    <p:extLst>
      <p:ext uri="{BB962C8B-B14F-4D97-AF65-F5344CB8AC3E}">
        <p14:creationId xmlns:p14="http://schemas.microsoft.com/office/powerpoint/2010/main" val="279931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708DC5AA-68F0-4C5E-9213-8A86342B90B7}"/>
              </a:ext>
            </a:extLst>
          </p:cNvPr>
          <p:cNvSpPr txBox="1">
            <a:spLocks/>
          </p:cNvSpPr>
          <p:nvPr/>
        </p:nvSpPr>
        <p:spPr>
          <a:xfrm>
            <a:off x="1541776" y="865938"/>
            <a:ext cx="6657476" cy="512612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r">
              <a:lnSpc>
                <a:spcPct val="85000"/>
              </a:lnSpc>
            </a:pPr>
            <a:r>
              <a:rPr lang="en-US" sz="6600" b="1" cap="all" dirty="0">
                <a:solidFill>
                  <a:schemeClr val="tx1"/>
                </a:solidFill>
              </a:rPr>
              <a:t>IS THAT IT?</a:t>
            </a:r>
          </a:p>
          <a:p>
            <a:pPr algn="r">
              <a:lnSpc>
                <a:spcPct val="85000"/>
              </a:lnSpc>
            </a:pPr>
            <a:endParaRPr lang="en-US" sz="6600" b="1" cap="all" dirty="0">
              <a:solidFill>
                <a:schemeClr val="tx1"/>
              </a:solidFill>
            </a:endParaRPr>
          </a:p>
          <a:p>
            <a:pPr algn="r">
              <a:lnSpc>
                <a:spcPct val="85000"/>
              </a:lnSpc>
            </a:pPr>
            <a:r>
              <a:rPr lang="en-US" sz="6600" b="1" cap="all" dirty="0">
                <a:solidFill>
                  <a:schemeClr val="tx1"/>
                </a:solidFill>
              </a:rPr>
              <a:t>Erm</a:t>
            </a:r>
          </a:p>
          <a:p>
            <a:pPr algn="r">
              <a:lnSpc>
                <a:spcPct val="85000"/>
              </a:lnSpc>
            </a:pPr>
            <a:endParaRPr lang="en-US" sz="6600" b="1" cap="all" dirty="0">
              <a:solidFill>
                <a:schemeClr val="tx1"/>
              </a:solidFill>
            </a:endParaRPr>
          </a:p>
          <a:p>
            <a:pPr algn="r">
              <a:lnSpc>
                <a:spcPct val="85000"/>
              </a:lnSpc>
            </a:pPr>
            <a:r>
              <a:rPr lang="en-US" sz="6600" b="1" cap="all" dirty="0">
                <a:solidFill>
                  <a:schemeClr val="tx1"/>
                </a:solidFill>
              </a:rPr>
              <a:t>Not much has changed</a:t>
            </a:r>
          </a:p>
        </p:txBody>
      </p:sp>
    </p:spTree>
    <p:extLst>
      <p:ext uri="{BB962C8B-B14F-4D97-AF65-F5344CB8AC3E}">
        <p14:creationId xmlns:p14="http://schemas.microsoft.com/office/powerpoint/2010/main" val="23731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PS">
      <a:dk1>
        <a:srgbClr val="6D6E71"/>
      </a:dk1>
      <a:lt1>
        <a:srgbClr val="FFFFFF"/>
      </a:lt1>
      <a:dk2>
        <a:srgbClr val="A0A1A3"/>
      </a:dk2>
      <a:lt2>
        <a:srgbClr val="FFFFFF"/>
      </a:lt2>
      <a:accent1>
        <a:srgbClr val="F68B1F"/>
      </a:accent1>
      <a:accent2>
        <a:srgbClr val="38C6F4"/>
      </a:accent2>
      <a:accent3>
        <a:srgbClr val="95245A"/>
      </a:accent3>
      <a:accent4>
        <a:srgbClr val="65BD60"/>
      </a:accent4>
      <a:accent5>
        <a:srgbClr val="F6B159"/>
      </a:accent5>
      <a:accent6>
        <a:srgbClr val="FFFFFF"/>
      </a:accent6>
      <a:hlink>
        <a:srgbClr val="F68B1F"/>
      </a:hlink>
      <a:folHlink>
        <a:srgbClr val="9524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PS2018_Powerpoint_Template - Accessible.potx" id="{12222EAA-2C4A-4CA0-A600-5275D02D82F6}" vid="{62E6FFEA-25D4-4594-BC17-56803C756E9A}"/>
    </a:ext>
  </a:extLst>
</a:theme>
</file>

<file path=ppt/theme/theme2.xml><?xml version="1.0" encoding="utf-8"?>
<a:theme xmlns:a="http://schemas.openxmlformats.org/drawingml/2006/main" name="ScreenSaver 1">
  <a:themeElements>
    <a:clrScheme name="CPS">
      <a:dk1>
        <a:srgbClr val="6D6E71"/>
      </a:dk1>
      <a:lt1>
        <a:srgbClr val="FFFFFF"/>
      </a:lt1>
      <a:dk2>
        <a:srgbClr val="A0A1A3"/>
      </a:dk2>
      <a:lt2>
        <a:srgbClr val="FFFFFF"/>
      </a:lt2>
      <a:accent1>
        <a:srgbClr val="F68B1F"/>
      </a:accent1>
      <a:accent2>
        <a:srgbClr val="38C6F4"/>
      </a:accent2>
      <a:accent3>
        <a:srgbClr val="95245A"/>
      </a:accent3>
      <a:accent4>
        <a:srgbClr val="65BD60"/>
      </a:accent4>
      <a:accent5>
        <a:srgbClr val="F6B159"/>
      </a:accent5>
      <a:accent6>
        <a:srgbClr val="FFFFFF"/>
      </a:accent6>
      <a:hlink>
        <a:srgbClr val="F68B1F"/>
      </a:hlink>
      <a:folHlink>
        <a:srgbClr val="9524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PS2018_Powerpoint_Template - Accessible.potx" id="{12222EAA-2C4A-4CA0-A600-5275D02D82F6}" vid="{E0571613-5C5F-4F50-A640-2947A65F6DF5}"/>
    </a:ext>
  </a:extLst>
</a:theme>
</file>

<file path=ppt/theme/theme3.xml><?xml version="1.0" encoding="utf-8"?>
<a:theme xmlns:a="http://schemas.openxmlformats.org/drawingml/2006/main" name="Screensaver 1 - not animated">
  <a:themeElements>
    <a:clrScheme name="CPS">
      <a:dk1>
        <a:srgbClr val="6D6E71"/>
      </a:dk1>
      <a:lt1>
        <a:srgbClr val="FFFFFF"/>
      </a:lt1>
      <a:dk2>
        <a:srgbClr val="A0A1A3"/>
      </a:dk2>
      <a:lt2>
        <a:srgbClr val="FFFFFF"/>
      </a:lt2>
      <a:accent1>
        <a:srgbClr val="F68B1F"/>
      </a:accent1>
      <a:accent2>
        <a:srgbClr val="38C6F4"/>
      </a:accent2>
      <a:accent3>
        <a:srgbClr val="95245A"/>
      </a:accent3>
      <a:accent4>
        <a:srgbClr val="65BD60"/>
      </a:accent4>
      <a:accent5>
        <a:srgbClr val="F6B159"/>
      </a:accent5>
      <a:accent6>
        <a:srgbClr val="FFFFFF"/>
      </a:accent6>
      <a:hlink>
        <a:srgbClr val="F68B1F"/>
      </a:hlink>
      <a:folHlink>
        <a:srgbClr val="9524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PS2018_Powerpoint_Template - Accessible.potx" id="{12222EAA-2C4A-4CA0-A600-5275D02D82F6}" vid="{206F6BA6-DCD7-49F3-BA41-5C30D7786269}"/>
    </a:ext>
  </a:extLst>
</a:theme>
</file>

<file path=ppt/theme/theme4.xml><?xml version="1.0" encoding="utf-8"?>
<a:theme xmlns:a="http://schemas.openxmlformats.org/drawingml/2006/main" name="Custom Design">
  <a:themeElements>
    <a:clrScheme name="CPS">
      <a:dk1>
        <a:srgbClr val="6D6E71"/>
      </a:dk1>
      <a:lt1>
        <a:srgbClr val="FFFFFF"/>
      </a:lt1>
      <a:dk2>
        <a:srgbClr val="A0A1A3"/>
      </a:dk2>
      <a:lt2>
        <a:srgbClr val="FFFFFF"/>
      </a:lt2>
      <a:accent1>
        <a:srgbClr val="F68B1F"/>
      </a:accent1>
      <a:accent2>
        <a:srgbClr val="38C6F4"/>
      </a:accent2>
      <a:accent3>
        <a:srgbClr val="95245A"/>
      </a:accent3>
      <a:accent4>
        <a:srgbClr val="65BD60"/>
      </a:accent4>
      <a:accent5>
        <a:srgbClr val="F6B159"/>
      </a:accent5>
      <a:accent6>
        <a:srgbClr val="FFFFFF"/>
      </a:accent6>
      <a:hlink>
        <a:srgbClr val="F68B1F"/>
      </a:hlink>
      <a:folHlink>
        <a:srgbClr val="95245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PS2018_Powerpoint_Template - Accessible.potx" id="{12222EAA-2C4A-4CA0-A600-5275D02D82F6}" vid="{3903B595-7C3D-47A0-81C5-4E175F9105E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7E07073F65C4149BC289DD2338AE11C" ma:contentTypeVersion="4" ma:contentTypeDescription="Create a new document." ma:contentTypeScope="" ma:versionID="e0177f39ce40d5bf696cadab8e92546d">
  <xsd:schema xmlns:xsd="http://www.w3.org/2001/XMLSchema" xmlns:xs="http://www.w3.org/2001/XMLSchema" xmlns:p="http://schemas.microsoft.com/office/2006/metadata/properties" xmlns:ns2="fc3b5099-01ea-4a0b-a9a7-a76df58ffe0c" xmlns:ns3="3be93385-2525-42af-ae9b-fd49266fc527" targetNamespace="http://schemas.microsoft.com/office/2006/metadata/properties" ma:root="true" ma:fieldsID="e8250f78c994541a3e21dcf6672dd227" ns2:_="" ns3:_="">
    <xsd:import namespace="fc3b5099-01ea-4a0b-a9a7-a76df58ffe0c"/>
    <xsd:import namespace="3be93385-2525-42af-ae9b-fd49266fc52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3b5099-01ea-4a0b-a9a7-a76df58ffe0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e93385-2525-42af-ae9b-fd49266fc52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9E1611-2FC2-49EA-B004-B6A7FDC3D908}">
  <ds:schemaRefs>
    <ds:schemaRef ds:uri="http://schemas.microsoft.com/office/2006/metadata/properties"/>
    <ds:schemaRef ds:uri="http://schemas.microsoft.com/office/infopath/2007/PartnerControls"/>
    <ds:schemaRef ds:uri="http://www.w3.org/2000/xmlns/"/>
  </ds:schemaRefs>
</ds:datastoreItem>
</file>

<file path=customXml/itemProps2.xml><?xml version="1.0" encoding="utf-8"?>
<ds:datastoreItem xmlns:ds="http://schemas.openxmlformats.org/officeDocument/2006/customXml" ds:itemID="{05DE73FD-DAA7-4BFA-B250-93AAE6339652}"/>
</file>

<file path=customXml/itemProps3.xml><?xml version="1.0" encoding="utf-8"?>
<ds:datastoreItem xmlns:ds="http://schemas.openxmlformats.org/officeDocument/2006/customXml" ds:itemID="{321DA799-45B7-4E88-9091-FE9BD6D37BF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1448</TotalTime>
  <Words>2717</Words>
  <Application>Microsoft Office PowerPoint</Application>
  <PresentationFormat>Widescreen</PresentationFormat>
  <Paragraphs>316</Paragraphs>
  <Slides>18</Slides>
  <Notes>17</Notes>
  <HiddenSlides>0</HiddenSlides>
  <MMClips>0</MMClips>
  <ScaleCrop>false</ScaleCrop>
  <HeadingPairs>
    <vt:vector size="8" baseType="variant">
      <vt:variant>
        <vt:lpstr>Fonts Used</vt:lpstr>
      </vt:variant>
      <vt:variant>
        <vt:i4>8</vt:i4>
      </vt:variant>
      <vt:variant>
        <vt:lpstr>Theme</vt:lpstr>
      </vt:variant>
      <vt:variant>
        <vt:i4>4</vt:i4>
      </vt:variant>
      <vt:variant>
        <vt:lpstr>Slide Titles</vt:lpstr>
      </vt:variant>
      <vt:variant>
        <vt:i4>18</vt:i4>
      </vt:variant>
      <vt:variant>
        <vt:lpstr>Custom Shows</vt:lpstr>
      </vt:variant>
      <vt:variant>
        <vt:i4>1</vt:i4>
      </vt:variant>
    </vt:vector>
  </HeadingPairs>
  <TitlesOfParts>
    <vt:vector size="31" baseType="lpstr">
      <vt:lpstr>.HelveticaNeueDeskInterface-Regular</vt:lpstr>
      <vt:lpstr>Arial</vt:lpstr>
      <vt:lpstr>Calibri</vt:lpstr>
      <vt:lpstr>Corbel</vt:lpstr>
      <vt:lpstr>Courier New</vt:lpstr>
      <vt:lpstr>Segoe UI</vt:lpstr>
      <vt:lpstr>Segoe UI Semibold</vt:lpstr>
      <vt:lpstr>Wingdings</vt:lpstr>
      <vt:lpstr>Office Theme</vt:lpstr>
      <vt:lpstr>ScreenSaver 1</vt:lpstr>
      <vt:lpstr>Screensaver 1 - not animated</vt:lpstr>
      <vt:lpstr>Custom Design</vt:lpstr>
      <vt:lpstr>Microsoft Search The what, the why and the how</vt:lpstr>
      <vt:lpstr>Kevin McDonnell</vt:lpstr>
      <vt:lpstr>I asked 40 people “What is SharePoint Search” – what were the top phrases?</vt:lpstr>
      <vt:lpstr>PowerPoint Presentation</vt:lpstr>
      <vt:lpstr>PowerPoint Presentation</vt:lpstr>
      <vt:lpstr>PowerPoint Presentation</vt:lpstr>
      <vt:lpstr>PowerPoint Presentation</vt:lpstr>
      <vt:lpstr>PowerPoint Presentation</vt:lpstr>
      <vt:lpstr>PowerPoint Presentation</vt:lpstr>
      <vt:lpstr>Connectors</vt:lpstr>
      <vt:lpstr>Microsoft Graph Connectors (Preview)</vt:lpstr>
      <vt:lpstr>10 Microsoft-built Connectors (currently)</vt:lpstr>
      <vt:lpstr>PowerPoint Presentation</vt:lpstr>
      <vt:lpstr>Demo</vt:lpstr>
      <vt:lpstr>Custom Connectors Demo</vt:lpstr>
      <vt:lpstr>Developing with Microsoft Search</vt:lpstr>
      <vt:lpstr>What does the future hold?</vt:lpstr>
      <vt:lpstr>Summary</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Search The what, the why and the how</dc:title>
  <dc:creator>Kevin McDonnell</dc:creator>
  <cp:lastModifiedBy>Kevin McDonnell</cp:lastModifiedBy>
  <cp:revision>2</cp:revision>
  <dcterms:created xsi:type="dcterms:W3CDTF">2020-10-10T20:37:14Z</dcterms:created>
  <dcterms:modified xsi:type="dcterms:W3CDTF">2021-02-16T21:19:51Z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0x01010067E07073F65C4149BC289DD2338AE11C</vt:lpwstr>
  </property>
  <property fmtid="{D5CDD505-2E9C-101B-9397-08002B2CF9AE}" pid="3" name="Order">
    <vt:r8>2100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ies>
</file>